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341" r:id="rId4"/>
    <p:sldId id="266" r:id="rId5"/>
    <p:sldId id="261" r:id="rId6"/>
    <p:sldId id="362" r:id="rId7"/>
    <p:sldId id="332" r:id="rId8"/>
    <p:sldId id="351" r:id="rId9"/>
    <p:sldId id="299" r:id="rId10"/>
    <p:sldId id="300" r:id="rId11"/>
    <p:sldId id="339" r:id="rId12"/>
    <p:sldId id="291" r:id="rId13"/>
    <p:sldId id="352" r:id="rId14"/>
    <p:sldId id="349" r:id="rId15"/>
    <p:sldId id="357" r:id="rId16"/>
    <p:sldId id="348" r:id="rId17"/>
    <p:sldId id="353" r:id="rId18"/>
    <p:sldId id="342" r:id="rId19"/>
    <p:sldId id="355" r:id="rId20"/>
    <p:sldId id="343" r:id="rId21"/>
    <p:sldId id="345" r:id="rId22"/>
    <p:sldId id="354" r:id="rId23"/>
    <p:sldId id="356" r:id="rId24"/>
    <p:sldId id="344" r:id="rId25"/>
    <p:sldId id="358" r:id="rId26"/>
    <p:sldId id="346" r:id="rId27"/>
    <p:sldId id="359" r:id="rId28"/>
    <p:sldId id="347" r:id="rId29"/>
    <p:sldId id="361" r:id="rId30"/>
    <p:sldId id="360" r:id="rId31"/>
    <p:sldId id="334" r:id="rId32"/>
    <p:sldId id="335" r:id="rId33"/>
    <p:sldId id="363" r:id="rId34"/>
    <p:sldId id="337" r:id="rId35"/>
  </p:sldIdLst>
  <p:sldSz cx="18288000" cy="10287000"/>
  <p:notesSz cx="6858000" cy="9144000"/>
  <p:embeddedFontLst>
    <p:embeddedFont>
      <p:font typeface="Pretendard" panose="02000503000000020004" pitchFamily="2" charset="-127"/>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E3"/>
    <a:srgbClr val="8D9C97"/>
    <a:srgbClr val="385D8A"/>
    <a:srgbClr val="E75E5E"/>
    <a:srgbClr val="9B9B9B"/>
    <a:srgbClr val="BDBDBD"/>
    <a:srgbClr val="D4D4D4"/>
    <a:srgbClr val="A4F83E"/>
    <a:srgbClr val="91F616"/>
    <a:srgbClr val="F5D6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92335" autoAdjust="0"/>
  </p:normalViewPr>
  <p:slideViewPr>
    <p:cSldViewPr>
      <p:cViewPr varScale="1">
        <p:scale>
          <a:sx n="76" d="100"/>
          <a:sy n="76" d="100"/>
        </p:scale>
        <p:origin x="1368" y="192"/>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retendard" panose="02000503000000020004" pitchFamily="50" charset="-127"/>
                <a:ea typeface="Pretendard" panose="02000503000000020004" pitchFamily="50" charset="-127"/>
              </a:defRPr>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retendard" panose="02000503000000020004" pitchFamily="50" charset="-127"/>
                <a:ea typeface="Pretendard" panose="02000503000000020004" pitchFamily="50" charset="-127"/>
              </a:defRPr>
            </a:lvl1pPr>
          </a:lstStyle>
          <a:p>
            <a:fld id="{0CD1CFA2-2223-B042-B86A-75AB9DBEBFEB}" type="datetimeFigureOut">
              <a:rPr kumimoji="1" lang="ko-KR" altLang="en-US" smtClean="0"/>
              <a:pPr/>
              <a:t>2025. 12. 28.</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retendard" panose="02000503000000020004" pitchFamily="50" charset="-127"/>
                <a:ea typeface="Pretendard" panose="02000503000000020004" pitchFamily="50" charset="-127"/>
              </a:defRPr>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retendard" panose="02000503000000020004" pitchFamily="50" charset="-127"/>
                <a:ea typeface="Pretendard" panose="02000503000000020004" pitchFamily="50" charset="-127"/>
              </a:defRPr>
            </a:lvl1pPr>
          </a:lstStyle>
          <a:p>
            <a:fld id="{20302FE3-B1F3-B340-A84A-69D5AB3943EC}" type="slidenum">
              <a:rPr kumimoji="1" lang="ko-KR" altLang="en-US" smtClean="0"/>
              <a:pPr/>
              <a:t>‹#›</a:t>
            </a:fld>
            <a:endParaRPr kumimoji="1" lang="ko-KR" altLang="en-US"/>
          </a:p>
        </p:txBody>
      </p:sp>
    </p:spTree>
    <p:extLst>
      <p:ext uri="{BB962C8B-B14F-4D97-AF65-F5344CB8AC3E}">
        <p14:creationId xmlns:p14="http://schemas.microsoft.com/office/powerpoint/2010/main" val="386454697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Pretendard" panose="02000503000000020004" pitchFamily="50" charset="-127"/>
        <a:ea typeface="Pretendard" panose="02000503000000020004" pitchFamily="50" charset="-127"/>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txBody>
          <a:bodyPr/>
          <a:lstStyle/>
          <a:p>
            <a:endParaRPr lang="ko-KR" altLang="en-US"/>
          </a:p>
        </p:txBody>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20302FE3-B1F3-B340-A84A-69D5AB3943EC}" type="slidenum">
              <a:rPr kumimoji="1" lang="ko-KR" altLang="en-US" smtClean="0"/>
              <a:pPr/>
              <a:t>2</a:t>
            </a:fld>
            <a:endParaRPr kumimoji="1" lang="ko-KR" altLang="en-US" dirty="0"/>
          </a:p>
        </p:txBody>
      </p:sp>
    </p:spTree>
    <p:extLst>
      <p:ext uri="{BB962C8B-B14F-4D97-AF65-F5344CB8AC3E}">
        <p14:creationId xmlns:p14="http://schemas.microsoft.com/office/powerpoint/2010/main" val="2547126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1A156-1C08-4163-6FEA-AE486CE38F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F23A9C9-F756-9A84-A2B7-5B8258A15DD7}"/>
              </a:ext>
            </a:extLst>
          </p:cNvPr>
          <p:cNvSpPr>
            <a:spLocks noGrp="1" noRot="1" noChangeAspect="1"/>
          </p:cNvSpPr>
          <p:nvPr>
            <p:ph type="sldImg"/>
          </p:nvPr>
        </p:nvSpPr>
        <p:spPr/>
        <p:txBody>
          <a:bodyPr/>
          <a:lstStyle/>
          <a:p>
            <a:endParaRPr lang="ko-KR" altLang="en-US"/>
          </a:p>
        </p:txBody>
      </p:sp>
      <p:sp>
        <p:nvSpPr>
          <p:cNvPr id="3" name="슬라이드 노트 개체 틀 2">
            <a:extLst>
              <a:ext uri="{FF2B5EF4-FFF2-40B4-BE49-F238E27FC236}">
                <a16:creationId xmlns:a16="http://schemas.microsoft.com/office/drawing/2014/main" id="{4E95C046-E1A9-BBA6-968D-AC611FD75BD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703AB71-3D8D-EDB7-0ED5-E909CEC68DAD}"/>
              </a:ext>
            </a:extLst>
          </p:cNvPr>
          <p:cNvSpPr>
            <a:spLocks noGrp="1"/>
          </p:cNvSpPr>
          <p:nvPr>
            <p:ph type="sldNum" sz="quarter" idx="5"/>
          </p:nvPr>
        </p:nvSpPr>
        <p:spPr/>
        <p:txBody>
          <a:bodyPr/>
          <a:lstStyle/>
          <a:p>
            <a:fld id="{20302FE3-B1F3-B340-A84A-69D5AB3943EC}" type="slidenum">
              <a:rPr kumimoji="1" lang="ko-KR" altLang="en-US" smtClean="0"/>
              <a:pPr/>
              <a:t>11</a:t>
            </a:fld>
            <a:endParaRPr kumimoji="1" lang="ko-KR" altLang="en-US" dirty="0"/>
          </a:p>
        </p:txBody>
      </p:sp>
    </p:spTree>
    <p:extLst>
      <p:ext uri="{BB962C8B-B14F-4D97-AF65-F5344CB8AC3E}">
        <p14:creationId xmlns:p14="http://schemas.microsoft.com/office/powerpoint/2010/main" val="143797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txBody>
          <a:bodyPr/>
          <a:lstStyle/>
          <a:p>
            <a:endParaRPr lang="ko-KR" altLang="en-US" dirty="0"/>
          </a:p>
        </p:txBody>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20302FE3-B1F3-B340-A84A-69D5AB3943EC}" type="slidenum">
              <a:rPr kumimoji="1" lang="ko-KR" altLang="en-US" smtClean="0"/>
              <a:pPr/>
              <a:t>12</a:t>
            </a:fld>
            <a:endParaRPr kumimoji="1" lang="ko-KR" altLang="en-US" dirty="0"/>
          </a:p>
        </p:txBody>
      </p:sp>
    </p:spTree>
    <p:extLst>
      <p:ext uri="{BB962C8B-B14F-4D97-AF65-F5344CB8AC3E}">
        <p14:creationId xmlns:p14="http://schemas.microsoft.com/office/powerpoint/2010/main" val="1969102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3E799-82B1-E5DB-6567-A564AD0DA6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B50FBB-AC1A-F747-6460-4AF8633354C8}"/>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96D98DED-47D2-66BE-4E28-A2A28DCE95ED}"/>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7D186C54-CD8B-8CA1-B385-A6B53B550C3E}"/>
              </a:ext>
            </a:extLst>
          </p:cNvPr>
          <p:cNvSpPr>
            <a:spLocks noGrp="1"/>
          </p:cNvSpPr>
          <p:nvPr>
            <p:ph type="sldNum" sz="quarter" idx="5"/>
          </p:nvPr>
        </p:nvSpPr>
        <p:spPr/>
        <p:txBody>
          <a:bodyPr/>
          <a:lstStyle/>
          <a:p>
            <a:fld id="{20302FE3-B1F3-B340-A84A-69D5AB3943EC}" type="slidenum">
              <a:rPr kumimoji="1" lang="ko-KR" altLang="en-US" smtClean="0"/>
              <a:pPr/>
              <a:t>13</a:t>
            </a:fld>
            <a:endParaRPr kumimoji="1" lang="ko-KR" altLang="en-US" dirty="0"/>
          </a:p>
        </p:txBody>
      </p:sp>
    </p:spTree>
    <p:extLst>
      <p:ext uri="{BB962C8B-B14F-4D97-AF65-F5344CB8AC3E}">
        <p14:creationId xmlns:p14="http://schemas.microsoft.com/office/powerpoint/2010/main" val="299095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E376A-4AC1-63E2-D181-968DDF08E2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1B7BA92-FC4F-34BD-6391-99A70D37FE87}"/>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FF43182C-BA55-3ADF-461F-4C9549DB9EF9}"/>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6617DD1A-7C2F-5805-2B12-894DB738A805}"/>
              </a:ext>
            </a:extLst>
          </p:cNvPr>
          <p:cNvSpPr>
            <a:spLocks noGrp="1"/>
          </p:cNvSpPr>
          <p:nvPr>
            <p:ph type="sldNum" sz="quarter" idx="5"/>
          </p:nvPr>
        </p:nvSpPr>
        <p:spPr/>
        <p:txBody>
          <a:bodyPr/>
          <a:lstStyle/>
          <a:p>
            <a:fld id="{20302FE3-B1F3-B340-A84A-69D5AB3943EC}" type="slidenum">
              <a:rPr kumimoji="1" lang="ko-KR" altLang="en-US" smtClean="0"/>
              <a:pPr/>
              <a:t>14</a:t>
            </a:fld>
            <a:endParaRPr kumimoji="1" lang="ko-KR" altLang="en-US" dirty="0"/>
          </a:p>
        </p:txBody>
      </p:sp>
    </p:spTree>
    <p:extLst>
      <p:ext uri="{BB962C8B-B14F-4D97-AF65-F5344CB8AC3E}">
        <p14:creationId xmlns:p14="http://schemas.microsoft.com/office/powerpoint/2010/main" val="380833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E376A-4AC1-63E2-D181-968DDF08E2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1B7BA92-FC4F-34BD-6391-99A70D37FE87}"/>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FF43182C-BA55-3ADF-461F-4C9549DB9EF9}"/>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6617DD1A-7C2F-5805-2B12-894DB738A805}"/>
              </a:ext>
            </a:extLst>
          </p:cNvPr>
          <p:cNvSpPr>
            <a:spLocks noGrp="1"/>
          </p:cNvSpPr>
          <p:nvPr>
            <p:ph type="sldNum" sz="quarter" idx="5"/>
          </p:nvPr>
        </p:nvSpPr>
        <p:spPr/>
        <p:txBody>
          <a:bodyPr/>
          <a:lstStyle/>
          <a:p>
            <a:fld id="{20302FE3-B1F3-B340-A84A-69D5AB3943EC}" type="slidenum">
              <a:rPr kumimoji="1" lang="ko-KR" altLang="en-US" smtClean="0"/>
              <a:pPr/>
              <a:t>15</a:t>
            </a:fld>
            <a:endParaRPr kumimoji="1" lang="ko-KR" altLang="en-US" dirty="0"/>
          </a:p>
        </p:txBody>
      </p:sp>
    </p:spTree>
    <p:extLst>
      <p:ext uri="{BB962C8B-B14F-4D97-AF65-F5344CB8AC3E}">
        <p14:creationId xmlns:p14="http://schemas.microsoft.com/office/powerpoint/2010/main" val="2278272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F06F-042D-E84E-F2E4-45F2D8A1F24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B9299C3-19CB-C9E9-1BB2-C73066C914E8}"/>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4BF794DB-5CBD-8F18-05F5-863D48A9C3A2}"/>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D33B9112-AAF2-C5F8-9586-4E88E55D9B09}"/>
              </a:ext>
            </a:extLst>
          </p:cNvPr>
          <p:cNvSpPr>
            <a:spLocks noGrp="1"/>
          </p:cNvSpPr>
          <p:nvPr>
            <p:ph type="sldNum" sz="quarter" idx="5"/>
          </p:nvPr>
        </p:nvSpPr>
        <p:spPr/>
        <p:txBody>
          <a:bodyPr/>
          <a:lstStyle/>
          <a:p>
            <a:fld id="{20302FE3-B1F3-B340-A84A-69D5AB3943EC}" type="slidenum">
              <a:rPr kumimoji="1" lang="ko-KR" altLang="en-US" smtClean="0"/>
              <a:pPr/>
              <a:t>16</a:t>
            </a:fld>
            <a:endParaRPr kumimoji="1" lang="ko-KR" altLang="en-US" dirty="0"/>
          </a:p>
        </p:txBody>
      </p:sp>
    </p:spTree>
    <p:extLst>
      <p:ext uri="{BB962C8B-B14F-4D97-AF65-F5344CB8AC3E}">
        <p14:creationId xmlns:p14="http://schemas.microsoft.com/office/powerpoint/2010/main" val="1505148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AF7AA-3F68-85BB-DB8A-74F139A9018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B7A270E-0C0F-DB47-F100-DDCF1D4987B9}"/>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13EEE003-F300-B04B-2767-405DFADD3A92}"/>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DC2B36A8-DFA2-B60F-F3A5-465DE22F0F58}"/>
              </a:ext>
            </a:extLst>
          </p:cNvPr>
          <p:cNvSpPr>
            <a:spLocks noGrp="1"/>
          </p:cNvSpPr>
          <p:nvPr>
            <p:ph type="sldNum" sz="quarter" idx="5"/>
          </p:nvPr>
        </p:nvSpPr>
        <p:spPr/>
        <p:txBody>
          <a:bodyPr/>
          <a:lstStyle/>
          <a:p>
            <a:fld id="{20302FE3-B1F3-B340-A84A-69D5AB3943EC}" type="slidenum">
              <a:rPr kumimoji="1" lang="ko-KR" altLang="en-US" smtClean="0"/>
              <a:pPr/>
              <a:t>17</a:t>
            </a:fld>
            <a:endParaRPr kumimoji="1" lang="ko-KR" altLang="en-US" dirty="0"/>
          </a:p>
        </p:txBody>
      </p:sp>
    </p:spTree>
    <p:extLst>
      <p:ext uri="{BB962C8B-B14F-4D97-AF65-F5344CB8AC3E}">
        <p14:creationId xmlns:p14="http://schemas.microsoft.com/office/powerpoint/2010/main" val="231531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58B93-AF74-4260-BC03-0B12136764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464ABB-E606-D7CD-2B76-A6ECF461F2EB}"/>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80A47A24-FD84-EEB5-93BC-1DF4BBF9CC72}"/>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554B63BD-ECE7-4F5F-D40C-CCD0C584DD67}"/>
              </a:ext>
            </a:extLst>
          </p:cNvPr>
          <p:cNvSpPr>
            <a:spLocks noGrp="1"/>
          </p:cNvSpPr>
          <p:nvPr>
            <p:ph type="sldNum" sz="quarter" idx="5"/>
          </p:nvPr>
        </p:nvSpPr>
        <p:spPr/>
        <p:txBody>
          <a:bodyPr/>
          <a:lstStyle/>
          <a:p>
            <a:fld id="{20302FE3-B1F3-B340-A84A-69D5AB3943EC}" type="slidenum">
              <a:rPr kumimoji="1" lang="ko-KR" altLang="en-US" smtClean="0"/>
              <a:pPr/>
              <a:t>18</a:t>
            </a:fld>
            <a:endParaRPr kumimoji="1" lang="ko-KR" altLang="en-US" dirty="0"/>
          </a:p>
        </p:txBody>
      </p:sp>
    </p:spTree>
    <p:extLst>
      <p:ext uri="{BB962C8B-B14F-4D97-AF65-F5344CB8AC3E}">
        <p14:creationId xmlns:p14="http://schemas.microsoft.com/office/powerpoint/2010/main" val="2640037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14346-CF36-CF29-03B4-9B8584693A5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1914183-801E-B12B-55AB-9F6E79F236E1}"/>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DCFF805A-46C5-E24F-323F-892FB0338D07}"/>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7BD1E224-3D89-FDAA-0EDB-5585FF15CBA3}"/>
              </a:ext>
            </a:extLst>
          </p:cNvPr>
          <p:cNvSpPr>
            <a:spLocks noGrp="1"/>
          </p:cNvSpPr>
          <p:nvPr>
            <p:ph type="sldNum" sz="quarter" idx="5"/>
          </p:nvPr>
        </p:nvSpPr>
        <p:spPr/>
        <p:txBody>
          <a:bodyPr/>
          <a:lstStyle/>
          <a:p>
            <a:fld id="{20302FE3-B1F3-B340-A84A-69D5AB3943EC}" type="slidenum">
              <a:rPr kumimoji="1" lang="ko-KR" altLang="en-US" smtClean="0"/>
              <a:pPr/>
              <a:t>19</a:t>
            </a:fld>
            <a:endParaRPr kumimoji="1" lang="ko-KR" altLang="en-US" dirty="0"/>
          </a:p>
        </p:txBody>
      </p:sp>
    </p:spTree>
    <p:extLst>
      <p:ext uri="{BB962C8B-B14F-4D97-AF65-F5344CB8AC3E}">
        <p14:creationId xmlns:p14="http://schemas.microsoft.com/office/powerpoint/2010/main" val="654269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67E90-C528-1CB3-96F8-B84A8CE7B4A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1D6CFC9-7DD3-A20E-FD9C-288FE0596833}"/>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512B64C1-871C-4EE9-09AB-805D488FC3E8}"/>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B615416D-DD82-4E21-7825-71BFABC5D379}"/>
              </a:ext>
            </a:extLst>
          </p:cNvPr>
          <p:cNvSpPr>
            <a:spLocks noGrp="1"/>
          </p:cNvSpPr>
          <p:nvPr>
            <p:ph type="sldNum" sz="quarter" idx="5"/>
          </p:nvPr>
        </p:nvSpPr>
        <p:spPr/>
        <p:txBody>
          <a:bodyPr/>
          <a:lstStyle/>
          <a:p>
            <a:fld id="{20302FE3-B1F3-B340-A84A-69D5AB3943EC}" type="slidenum">
              <a:rPr kumimoji="1" lang="ko-KR" altLang="en-US" smtClean="0"/>
              <a:pPr/>
              <a:t>20</a:t>
            </a:fld>
            <a:endParaRPr kumimoji="1" lang="ko-KR" altLang="en-US" dirty="0"/>
          </a:p>
        </p:txBody>
      </p:sp>
    </p:spTree>
    <p:extLst>
      <p:ext uri="{BB962C8B-B14F-4D97-AF65-F5344CB8AC3E}">
        <p14:creationId xmlns:p14="http://schemas.microsoft.com/office/powerpoint/2010/main" val="1107935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txBody>
          <a:bodyPr/>
          <a:lstStyle/>
          <a:p>
            <a:endParaRPr lang="ko-KR" altLang="en-US"/>
          </a:p>
        </p:txBody>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20302FE3-B1F3-B340-A84A-69D5AB3943EC}" type="slidenum">
              <a:rPr kumimoji="1" lang="ko-KR" altLang="en-US" smtClean="0"/>
              <a:pPr/>
              <a:t>3</a:t>
            </a:fld>
            <a:endParaRPr kumimoji="1" lang="ko-KR" altLang="en-US" dirty="0"/>
          </a:p>
        </p:txBody>
      </p:sp>
    </p:spTree>
    <p:extLst>
      <p:ext uri="{BB962C8B-B14F-4D97-AF65-F5344CB8AC3E}">
        <p14:creationId xmlns:p14="http://schemas.microsoft.com/office/powerpoint/2010/main" val="368440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D5081-8367-9062-493B-AD9DD8B6039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3B9F21-25EF-2778-D7BD-7E8A3D57C2C3}"/>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67E7F994-191D-5FEE-6B6F-244C670DEE7B}"/>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1BFA2FA8-F380-FF76-F020-4A259F780DC4}"/>
              </a:ext>
            </a:extLst>
          </p:cNvPr>
          <p:cNvSpPr>
            <a:spLocks noGrp="1"/>
          </p:cNvSpPr>
          <p:nvPr>
            <p:ph type="sldNum" sz="quarter" idx="5"/>
          </p:nvPr>
        </p:nvSpPr>
        <p:spPr/>
        <p:txBody>
          <a:bodyPr/>
          <a:lstStyle/>
          <a:p>
            <a:fld id="{20302FE3-B1F3-B340-A84A-69D5AB3943EC}" type="slidenum">
              <a:rPr kumimoji="1" lang="ko-KR" altLang="en-US" smtClean="0"/>
              <a:pPr/>
              <a:t>21</a:t>
            </a:fld>
            <a:endParaRPr kumimoji="1" lang="ko-KR" altLang="en-US" dirty="0"/>
          </a:p>
        </p:txBody>
      </p:sp>
    </p:spTree>
    <p:extLst>
      <p:ext uri="{BB962C8B-B14F-4D97-AF65-F5344CB8AC3E}">
        <p14:creationId xmlns:p14="http://schemas.microsoft.com/office/powerpoint/2010/main" val="2089292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000D2-0AC7-9D3F-A84F-9CFB9906AA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FA1BC2-F3E7-D688-E5A9-1EBE9CE6E676}"/>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D7BF3F54-9E16-FDAE-A87A-901A8CE59878}"/>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F92401FF-2015-8279-9BF3-2701CA5942AE}"/>
              </a:ext>
            </a:extLst>
          </p:cNvPr>
          <p:cNvSpPr>
            <a:spLocks noGrp="1"/>
          </p:cNvSpPr>
          <p:nvPr>
            <p:ph type="sldNum" sz="quarter" idx="5"/>
          </p:nvPr>
        </p:nvSpPr>
        <p:spPr/>
        <p:txBody>
          <a:bodyPr/>
          <a:lstStyle/>
          <a:p>
            <a:fld id="{20302FE3-B1F3-B340-A84A-69D5AB3943EC}" type="slidenum">
              <a:rPr kumimoji="1" lang="ko-KR" altLang="en-US" smtClean="0"/>
              <a:pPr/>
              <a:t>22</a:t>
            </a:fld>
            <a:endParaRPr kumimoji="1" lang="ko-KR" altLang="en-US" dirty="0"/>
          </a:p>
        </p:txBody>
      </p:sp>
    </p:spTree>
    <p:extLst>
      <p:ext uri="{BB962C8B-B14F-4D97-AF65-F5344CB8AC3E}">
        <p14:creationId xmlns:p14="http://schemas.microsoft.com/office/powerpoint/2010/main" val="1793711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EDC6F-576E-8F24-82D7-8EE8D88908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456ED5F-EBF0-7638-9208-6A070FF20B08}"/>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3765D008-429E-A4EB-5913-EC16586257B8}"/>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41DD341D-B949-0411-14F0-89791A54B797}"/>
              </a:ext>
            </a:extLst>
          </p:cNvPr>
          <p:cNvSpPr>
            <a:spLocks noGrp="1"/>
          </p:cNvSpPr>
          <p:nvPr>
            <p:ph type="sldNum" sz="quarter" idx="5"/>
          </p:nvPr>
        </p:nvSpPr>
        <p:spPr/>
        <p:txBody>
          <a:bodyPr/>
          <a:lstStyle/>
          <a:p>
            <a:fld id="{20302FE3-B1F3-B340-A84A-69D5AB3943EC}" type="slidenum">
              <a:rPr kumimoji="1" lang="ko-KR" altLang="en-US" smtClean="0"/>
              <a:pPr/>
              <a:t>23</a:t>
            </a:fld>
            <a:endParaRPr kumimoji="1" lang="ko-KR" altLang="en-US" dirty="0"/>
          </a:p>
        </p:txBody>
      </p:sp>
    </p:spTree>
    <p:extLst>
      <p:ext uri="{BB962C8B-B14F-4D97-AF65-F5344CB8AC3E}">
        <p14:creationId xmlns:p14="http://schemas.microsoft.com/office/powerpoint/2010/main" val="1697715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C3CF7-A8C6-599D-CACB-5450D4954C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65DA5E-5DFC-AFDE-0023-BFC887B46879}"/>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05A4A054-F594-AE53-9BD2-AFC601F6FA23}"/>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EE381D38-7DC0-9ADF-B5C2-A13718B221E5}"/>
              </a:ext>
            </a:extLst>
          </p:cNvPr>
          <p:cNvSpPr>
            <a:spLocks noGrp="1"/>
          </p:cNvSpPr>
          <p:nvPr>
            <p:ph type="sldNum" sz="quarter" idx="5"/>
          </p:nvPr>
        </p:nvSpPr>
        <p:spPr/>
        <p:txBody>
          <a:bodyPr/>
          <a:lstStyle/>
          <a:p>
            <a:fld id="{20302FE3-B1F3-B340-A84A-69D5AB3943EC}" type="slidenum">
              <a:rPr kumimoji="1" lang="ko-KR" altLang="en-US" smtClean="0"/>
              <a:pPr/>
              <a:t>24</a:t>
            </a:fld>
            <a:endParaRPr kumimoji="1" lang="ko-KR" altLang="en-US" dirty="0"/>
          </a:p>
        </p:txBody>
      </p:sp>
    </p:spTree>
    <p:extLst>
      <p:ext uri="{BB962C8B-B14F-4D97-AF65-F5344CB8AC3E}">
        <p14:creationId xmlns:p14="http://schemas.microsoft.com/office/powerpoint/2010/main" val="1931824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D5D76-420F-FB04-9BBD-3027D2D0B29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50C503-051A-B09A-CDA2-67CA47CFF870}"/>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D1994737-CEC3-BA48-0F39-EAD583D5911C}"/>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3CF1A779-547C-90F7-6899-7F524F34F1A5}"/>
              </a:ext>
            </a:extLst>
          </p:cNvPr>
          <p:cNvSpPr>
            <a:spLocks noGrp="1"/>
          </p:cNvSpPr>
          <p:nvPr>
            <p:ph type="sldNum" sz="quarter" idx="5"/>
          </p:nvPr>
        </p:nvSpPr>
        <p:spPr/>
        <p:txBody>
          <a:bodyPr/>
          <a:lstStyle/>
          <a:p>
            <a:fld id="{20302FE3-B1F3-B340-A84A-69D5AB3943EC}" type="slidenum">
              <a:rPr kumimoji="1" lang="ko-KR" altLang="en-US" smtClean="0"/>
              <a:pPr/>
              <a:t>25</a:t>
            </a:fld>
            <a:endParaRPr kumimoji="1" lang="ko-KR" altLang="en-US" dirty="0"/>
          </a:p>
        </p:txBody>
      </p:sp>
    </p:spTree>
    <p:extLst>
      <p:ext uri="{BB962C8B-B14F-4D97-AF65-F5344CB8AC3E}">
        <p14:creationId xmlns:p14="http://schemas.microsoft.com/office/powerpoint/2010/main" val="81769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226A5-DF45-DE9C-8DF2-82D1C56534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40DC7A-0532-AD43-5FFD-795223923E4D}"/>
              </a:ext>
            </a:extLst>
          </p:cNvPr>
          <p:cNvSpPr>
            <a:spLocks noGrp="1" noRot="1" noChangeAspect="1"/>
          </p:cNvSpPr>
          <p:nvPr>
            <p:ph type="sldImg"/>
          </p:nvPr>
        </p:nvSpPr>
        <p:spPr/>
        <p:txBody>
          <a:bodyPr/>
          <a:lstStyle/>
          <a:p>
            <a:endParaRPr lang="ko-KR" altLang="en-US" dirty="0"/>
          </a:p>
        </p:txBody>
      </p:sp>
      <p:sp>
        <p:nvSpPr>
          <p:cNvPr id="3" name="슬라이드 노트 개체 틀 2">
            <a:extLst>
              <a:ext uri="{FF2B5EF4-FFF2-40B4-BE49-F238E27FC236}">
                <a16:creationId xmlns:a16="http://schemas.microsoft.com/office/drawing/2014/main" id="{2D26D6A4-87DE-10B5-15F2-26BE7375835F}"/>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0F98E146-CBE3-E1F2-F110-ECB2F6961FB4}"/>
              </a:ext>
            </a:extLst>
          </p:cNvPr>
          <p:cNvSpPr>
            <a:spLocks noGrp="1"/>
          </p:cNvSpPr>
          <p:nvPr>
            <p:ph type="sldNum" sz="quarter" idx="5"/>
          </p:nvPr>
        </p:nvSpPr>
        <p:spPr/>
        <p:txBody>
          <a:bodyPr/>
          <a:lstStyle/>
          <a:p>
            <a:fld id="{20302FE3-B1F3-B340-A84A-69D5AB3943EC}" type="slidenum">
              <a:rPr kumimoji="1" lang="ko-KR" altLang="en-US" smtClean="0"/>
              <a:pPr/>
              <a:t>26</a:t>
            </a:fld>
            <a:endParaRPr kumimoji="1" lang="ko-KR" altLang="en-US" dirty="0"/>
          </a:p>
        </p:txBody>
      </p:sp>
    </p:spTree>
    <p:extLst>
      <p:ext uri="{BB962C8B-B14F-4D97-AF65-F5344CB8AC3E}">
        <p14:creationId xmlns:p14="http://schemas.microsoft.com/office/powerpoint/2010/main" val="1196602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226A5-DF45-DE9C-8DF2-82D1C56534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40DC7A-0532-AD43-5FFD-795223923E4D}"/>
              </a:ext>
            </a:extLst>
          </p:cNvPr>
          <p:cNvSpPr>
            <a:spLocks noGrp="1" noRot="1" noChangeAspect="1"/>
          </p:cNvSpPr>
          <p:nvPr>
            <p:ph type="sldImg"/>
          </p:nvPr>
        </p:nvSpPr>
        <p:spPr/>
        <p:txBody>
          <a:bodyPr/>
          <a:lstStyle/>
          <a:p>
            <a:endParaRPr lang="ko-KR" altLang="en-US"/>
          </a:p>
        </p:txBody>
      </p:sp>
      <p:sp>
        <p:nvSpPr>
          <p:cNvPr id="3" name="슬라이드 노트 개체 틀 2">
            <a:extLst>
              <a:ext uri="{FF2B5EF4-FFF2-40B4-BE49-F238E27FC236}">
                <a16:creationId xmlns:a16="http://schemas.microsoft.com/office/drawing/2014/main" id="{2D26D6A4-87DE-10B5-15F2-26BE7375835F}"/>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0F98E146-CBE3-E1F2-F110-ECB2F6961FB4}"/>
              </a:ext>
            </a:extLst>
          </p:cNvPr>
          <p:cNvSpPr>
            <a:spLocks noGrp="1"/>
          </p:cNvSpPr>
          <p:nvPr>
            <p:ph type="sldNum" sz="quarter" idx="5"/>
          </p:nvPr>
        </p:nvSpPr>
        <p:spPr/>
        <p:txBody>
          <a:bodyPr/>
          <a:lstStyle/>
          <a:p>
            <a:fld id="{20302FE3-B1F3-B340-A84A-69D5AB3943EC}" type="slidenum">
              <a:rPr kumimoji="1" lang="ko-KR" altLang="en-US" smtClean="0"/>
              <a:pPr/>
              <a:t>27</a:t>
            </a:fld>
            <a:endParaRPr kumimoji="1" lang="ko-KR" altLang="en-US"/>
          </a:p>
        </p:txBody>
      </p:sp>
    </p:spTree>
    <p:extLst>
      <p:ext uri="{BB962C8B-B14F-4D97-AF65-F5344CB8AC3E}">
        <p14:creationId xmlns:p14="http://schemas.microsoft.com/office/powerpoint/2010/main" val="627249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A2843-DE62-406A-8F73-0785532A41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97164B-5A47-B3F3-9998-5A08AD3AF01B}"/>
              </a:ext>
            </a:extLst>
          </p:cNvPr>
          <p:cNvSpPr>
            <a:spLocks noGrp="1" noRot="1" noChangeAspect="1"/>
          </p:cNvSpPr>
          <p:nvPr>
            <p:ph type="sldImg"/>
          </p:nvPr>
        </p:nvSpPr>
        <p:spPr/>
        <p:txBody>
          <a:bodyPr/>
          <a:lstStyle/>
          <a:p>
            <a:endParaRPr lang="ko-KR" altLang="en-US"/>
          </a:p>
        </p:txBody>
      </p:sp>
      <p:sp>
        <p:nvSpPr>
          <p:cNvPr id="3" name="슬라이드 노트 개체 틀 2">
            <a:extLst>
              <a:ext uri="{FF2B5EF4-FFF2-40B4-BE49-F238E27FC236}">
                <a16:creationId xmlns:a16="http://schemas.microsoft.com/office/drawing/2014/main" id="{F46A5518-DBD3-D100-DAD9-E051CAB353C4}"/>
              </a:ext>
            </a:extLst>
          </p:cNvPr>
          <p:cNvSpPr>
            <a:spLocks noGrp="1"/>
          </p:cNvSpPr>
          <p:nvPr>
            <p:ph type="body" idx="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FD9184F3-E9B9-CAAD-9273-5FCF4134DB1B}"/>
              </a:ext>
            </a:extLst>
          </p:cNvPr>
          <p:cNvSpPr>
            <a:spLocks noGrp="1"/>
          </p:cNvSpPr>
          <p:nvPr>
            <p:ph type="sldNum" sz="quarter" idx="5"/>
          </p:nvPr>
        </p:nvSpPr>
        <p:spPr/>
        <p:txBody>
          <a:bodyPr/>
          <a:lstStyle/>
          <a:p>
            <a:fld id="{20302FE3-B1F3-B340-A84A-69D5AB3943EC}" type="slidenum">
              <a:rPr kumimoji="1" lang="ko-KR" altLang="en-US" smtClean="0"/>
              <a:pPr/>
              <a:t>28</a:t>
            </a:fld>
            <a:endParaRPr kumimoji="1" lang="ko-KR" altLang="en-US"/>
          </a:p>
        </p:txBody>
      </p:sp>
    </p:spTree>
    <p:extLst>
      <p:ext uri="{BB962C8B-B14F-4D97-AF65-F5344CB8AC3E}">
        <p14:creationId xmlns:p14="http://schemas.microsoft.com/office/powerpoint/2010/main" val="3318217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981DF-2738-BAB2-384D-C2DDB914694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260090C-BDE3-2381-038B-42087F7AA3B3}"/>
              </a:ext>
            </a:extLst>
          </p:cNvPr>
          <p:cNvSpPr>
            <a:spLocks noGrp="1" noRot="1" noChangeAspect="1"/>
          </p:cNvSpPr>
          <p:nvPr>
            <p:ph type="sldImg"/>
          </p:nvPr>
        </p:nvSpPr>
        <p:spPr/>
        <p:txBody>
          <a:bodyPr/>
          <a:lstStyle/>
          <a:p>
            <a:endParaRPr lang="ko-KR" altLang="en-US"/>
          </a:p>
        </p:txBody>
      </p:sp>
      <p:sp>
        <p:nvSpPr>
          <p:cNvPr id="3" name="슬라이드 노트 개체 틀 2">
            <a:extLst>
              <a:ext uri="{FF2B5EF4-FFF2-40B4-BE49-F238E27FC236}">
                <a16:creationId xmlns:a16="http://schemas.microsoft.com/office/drawing/2014/main" id="{55AC179A-8CDD-55ED-8ACB-B8E1F0BE4E50}"/>
              </a:ext>
            </a:extLst>
          </p:cNvPr>
          <p:cNvSpPr>
            <a:spLocks noGrp="1"/>
          </p:cNvSpPr>
          <p:nvPr>
            <p:ph type="body" idx="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4AD27F55-AB97-6DC4-9FD8-EC7EDC402B2E}"/>
              </a:ext>
            </a:extLst>
          </p:cNvPr>
          <p:cNvSpPr>
            <a:spLocks noGrp="1"/>
          </p:cNvSpPr>
          <p:nvPr>
            <p:ph type="sldNum" sz="quarter" idx="5"/>
          </p:nvPr>
        </p:nvSpPr>
        <p:spPr/>
        <p:txBody>
          <a:bodyPr/>
          <a:lstStyle/>
          <a:p>
            <a:fld id="{20302FE3-B1F3-B340-A84A-69D5AB3943EC}" type="slidenum">
              <a:rPr kumimoji="1" lang="ko-KR" altLang="en-US" smtClean="0"/>
              <a:pPr/>
              <a:t>29</a:t>
            </a:fld>
            <a:endParaRPr kumimoji="1" lang="ko-KR" altLang="en-US"/>
          </a:p>
        </p:txBody>
      </p:sp>
    </p:spTree>
    <p:extLst>
      <p:ext uri="{BB962C8B-B14F-4D97-AF65-F5344CB8AC3E}">
        <p14:creationId xmlns:p14="http://schemas.microsoft.com/office/powerpoint/2010/main" val="902506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77FC8-3717-8840-2D89-245F9763BC9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9963F3C-43CF-8417-6BA6-9B6DB5F0E74C}"/>
              </a:ext>
            </a:extLst>
          </p:cNvPr>
          <p:cNvSpPr>
            <a:spLocks noGrp="1" noRot="1" noChangeAspect="1"/>
          </p:cNvSpPr>
          <p:nvPr>
            <p:ph type="sldImg"/>
          </p:nvPr>
        </p:nvSpPr>
        <p:spPr/>
        <p:txBody>
          <a:bodyPr/>
          <a:lstStyle/>
          <a:p>
            <a:endParaRPr lang="ko-KR" altLang="en-US"/>
          </a:p>
        </p:txBody>
      </p:sp>
      <p:sp>
        <p:nvSpPr>
          <p:cNvPr id="3" name="슬라이드 노트 개체 틀 2">
            <a:extLst>
              <a:ext uri="{FF2B5EF4-FFF2-40B4-BE49-F238E27FC236}">
                <a16:creationId xmlns:a16="http://schemas.microsoft.com/office/drawing/2014/main" id="{13ACFE30-5CAD-C1A8-B772-05FC99C65588}"/>
              </a:ext>
            </a:extLst>
          </p:cNvPr>
          <p:cNvSpPr>
            <a:spLocks noGrp="1"/>
          </p:cNvSpPr>
          <p:nvPr>
            <p:ph type="body" idx="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97B95A1F-1779-121A-5E0A-5701CF202363}"/>
              </a:ext>
            </a:extLst>
          </p:cNvPr>
          <p:cNvSpPr>
            <a:spLocks noGrp="1"/>
          </p:cNvSpPr>
          <p:nvPr>
            <p:ph type="sldNum" sz="quarter" idx="5"/>
          </p:nvPr>
        </p:nvSpPr>
        <p:spPr/>
        <p:txBody>
          <a:bodyPr/>
          <a:lstStyle/>
          <a:p>
            <a:fld id="{20302FE3-B1F3-B340-A84A-69D5AB3943EC}" type="slidenum">
              <a:rPr kumimoji="1" lang="ko-KR" altLang="en-US" smtClean="0"/>
              <a:pPr/>
              <a:t>30</a:t>
            </a:fld>
            <a:endParaRPr kumimoji="1" lang="ko-KR" altLang="en-US"/>
          </a:p>
        </p:txBody>
      </p:sp>
    </p:spTree>
    <p:extLst>
      <p:ext uri="{BB962C8B-B14F-4D97-AF65-F5344CB8AC3E}">
        <p14:creationId xmlns:p14="http://schemas.microsoft.com/office/powerpoint/2010/main" val="177632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txBody>
          <a:bodyPr/>
          <a:lstStyle/>
          <a:p>
            <a:endParaRPr lang="ko-KR" altLang="en-US"/>
          </a:p>
        </p:txBody>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20302FE3-B1F3-B340-A84A-69D5AB3943EC}" type="slidenum">
              <a:rPr kumimoji="1" lang="ko-KR" altLang="en-US" smtClean="0"/>
              <a:pPr/>
              <a:t>4</a:t>
            </a:fld>
            <a:endParaRPr kumimoji="1" lang="ko-KR" altLang="en-US" dirty="0"/>
          </a:p>
        </p:txBody>
      </p:sp>
    </p:spTree>
    <p:extLst>
      <p:ext uri="{BB962C8B-B14F-4D97-AF65-F5344CB8AC3E}">
        <p14:creationId xmlns:p14="http://schemas.microsoft.com/office/powerpoint/2010/main" val="1541898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txBody>
          <a:bodyPr/>
          <a:lstStyle/>
          <a:p>
            <a:endParaRPr lang="ko-KR" altLang="en-US"/>
          </a:p>
        </p:txBody>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20302FE3-B1F3-B340-A84A-69D5AB3943EC}" type="slidenum">
              <a:rPr kumimoji="1" lang="ko-KR" altLang="en-US" smtClean="0"/>
              <a:pPr/>
              <a:t>32</a:t>
            </a:fld>
            <a:endParaRPr kumimoji="1" lang="ko-KR" altLang="en-US"/>
          </a:p>
        </p:txBody>
      </p:sp>
    </p:spTree>
    <p:extLst>
      <p:ext uri="{BB962C8B-B14F-4D97-AF65-F5344CB8AC3E}">
        <p14:creationId xmlns:p14="http://schemas.microsoft.com/office/powerpoint/2010/main" val="2032677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2EAAE-43D0-8356-709E-9DA033FB8F7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2E50DB-109C-E808-33AA-F3A739965A15}"/>
              </a:ext>
            </a:extLst>
          </p:cNvPr>
          <p:cNvSpPr>
            <a:spLocks noGrp="1" noRot="1" noChangeAspect="1"/>
          </p:cNvSpPr>
          <p:nvPr>
            <p:ph type="sldImg"/>
          </p:nvPr>
        </p:nvSpPr>
        <p:spPr/>
        <p:txBody>
          <a:bodyPr/>
          <a:lstStyle/>
          <a:p>
            <a:endParaRPr lang="ko-KR" altLang="en-US"/>
          </a:p>
        </p:txBody>
      </p:sp>
      <p:sp>
        <p:nvSpPr>
          <p:cNvPr id="3" name="슬라이드 노트 개체 틀 2">
            <a:extLst>
              <a:ext uri="{FF2B5EF4-FFF2-40B4-BE49-F238E27FC236}">
                <a16:creationId xmlns:a16="http://schemas.microsoft.com/office/drawing/2014/main" id="{A48485A6-8023-F623-C659-907CB5FE3F13}"/>
              </a:ext>
            </a:extLst>
          </p:cNvPr>
          <p:cNvSpPr>
            <a:spLocks noGrp="1"/>
          </p:cNvSpPr>
          <p:nvPr>
            <p:ph type="body" idx="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95E8B6C1-AD49-7BDA-4C8D-21D613D8C11B}"/>
              </a:ext>
            </a:extLst>
          </p:cNvPr>
          <p:cNvSpPr>
            <a:spLocks noGrp="1"/>
          </p:cNvSpPr>
          <p:nvPr>
            <p:ph type="sldNum" sz="quarter" idx="5"/>
          </p:nvPr>
        </p:nvSpPr>
        <p:spPr/>
        <p:txBody>
          <a:bodyPr/>
          <a:lstStyle/>
          <a:p>
            <a:fld id="{20302FE3-B1F3-B340-A84A-69D5AB3943EC}" type="slidenum">
              <a:rPr kumimoji="1" lang="ko-KR" altLang="en-US" smtClean="0"/>
              <a:pPr/>
              <a:t>33</a:t>
            </a:fld>
            <a:endParaRPr kumimoji="1" lang="ko-KR" altLang="en-US"/>
          </a:p>
        </p:txBody>
      </p:sp>
    </p:spTree>
    <p:extLst>
      <p:ext uri="{BB962C8B-B14F-4D97-AF65-F5344CB8AC3E}">
        <p14:creationId xmlns:p14="http://schemas.microsoft.com/office/powerpoint/2010/main" val="309489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txBody>
          <a:bodyPr/>
          <a:lstStyle/>
          <a:p>
            <a:endParaRPr lang="ko-KR" altLang="en-US"/>
          </a:p>
        </p:txBody>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20302FE3-B1F3-B340-A84A-69D5AB3943EC}" type="slidenum">
              <a:rPr kumimoji="1" lang="ko-KR" altLang="en-US" smtClean="0"/>
              <a:pPr/>
              <a:t>5</a:t>
            </a:fld>
            <a:endParaRPr kumimoji="1" lang="ko-KR" altLang="en-US" dirty="0"/>
          </a:p>
        </p:txBody>
      </p:sp>
    </p:spTree>
    <p:extLst>
      <p:ext uri="{BB962C8B-B14F-4D97-AF65-F5344CB8AC3E}">
        <p14:creationId xmlns:p14="http://schemas.microsoft.com/office/powerpoint/2010/main" val="308040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14488-5B4C-DEB7-AA14-7E6DD5EFF8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0F4185-3CAE-E5BC-1AC0-39D4DB9D2904}"/>
              </a:ext>
            </a:extLst>
          </p:cNvPr>
          <p:cNvSpPr>
            <a:spLocks noGrp="1" noRot="1" noChangeAspect="1"/>
          </p:cNvSpPr>
          <p:nvPr>
            <p:ph type="sldImg"/>
          </p:nvPr>
        </p:nvSpPr>
        <p:spPr/>
        <p:txBody>
          <a:bodyPr/>
          <a:lstStyle/>
          <a:p>
            <a:endParaRPr lang="ko-KR" altLang="en-US"/>
          </a:p>
        </p:txBody>
      </p:sp>
      <p:sp>
        <p:nvSpPr>
          <p:cNvPr id="3" name="슬라이드 노트 개체 틀 2">
            <a:extLst>
              <a:ext uri="{FF2B5EF4-FFF2-40B4-BE49-F238E27FC236}">
                <a16:creationId xmlns:a16="http://schemas.microsoft.com/office/drawing/2014/main" id="{468A0971-248F-5410-169E-E3F42FBB381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3B87067-FE42-06F7-DFB0-C3B4B6EEE585}"/>
              </a:ext>
            </a:extLst>
          </p:cNvPr>
          <p:cNvSpPr>
            <a:spLocks noGrp="1"/>
          </p:cNvSpPr>
          <p:nvPr>
            <p:ph type="sldNum" sz="quarter" idx="5"/>
          </p:nvPr>
        </p:nvSpPr>
        <p:spPr/>
        <p:txBody>
          <a:bodyPr/>
          <a:lstStyle/>
          <a:p>
            <a:fld id="{20302FE3-B1F3-B340-A84A-69D5AB3943EC}" type="slidenum">
              <a:rPr kumimoji="1" lang="ko-KR" altLang="en-US" smtClean="0"/>
              <a:pPr/>
              <a:t>6</a:t>
            </a:fld>
            <a:endParaRPr kumimoji="1" lang="ko-KR" altLang="en-US" dirty="0"/>
          </a:p>
        </p:txBody>
      </p:sp>
    </p:spTree>
    <p:extLst>
      <p:ext uri="{BB962C8B-B14F-4D97-AF65-F5344CB8AC3E}">
        <p14:creationId xmlns:p14="http://schemas.microsoft.com/office/powerpoint/2010/main" val="1066131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txBody>
          <a:bodyPr/>
          <a:lstStyle/>
          <a:p>
            <a:endParaRPr lang="ko-KR" altLang="en-US"/>
          </a:p>
        </p:txBody>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0302FE3-B1F3-B340-A84A-69D5AB3943EC}" type="slidenum">
              <a:rPr kumimoji="1" lang="ko-KR" altLang="en-US" smtClean="0"/>
              <a:pPr/>
              <a:t>7</a:t>
            </a:fld>
            <a:endParaRPr kumimoji="1" lang="ko-KR" altLang="en-US" dirty="0"/>
          </a:p>
        </p:txBody>
      </p:sp>
    </p:spTree>
    <p:extLst>
      <p:ext uri="{BB962C8B-B14F-4D97-AF65-F5344CB8AC3E}">
        <p14:creationId xmlns:p14="http://schemas.microsoft.com/office/powerpoint/2010/main" val="497342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F7E3F-6620-0336-FA47-E8009EAF78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995DDF2-0ED1-CA95-1EA9-74D0A037E218}"/>
              </a:ext>
            </a:extLst>
          </p:cNvPr>
          <p:cNvSpPr>
            <a:spLocks noGrp="1" noRot="1" noChangeAspect="1"/>
          </p:cNvSpPr>
          <p:nvPr>
            <p:ph type="sldImg"/>
          </p:nvPr>
        </p:nvSpPr>
        <p:spPr/>
        <p:txBody>
          <a:bodyPr/>
          <a:lstStyle/>
          <a:p>
            <a:endParaRPr lang="ko-KR" altLang="en-US"/>
          </a:p>
        </p:txBody>
      </p:sp>
      <p:sp>
        <p:nvSpPr>
          <p:cNvPr id="3" name="슬라이드 노트 개체 틀 2">
            <a:extLst>
              <a:ext uri="{FF2B5EF4-FFF2-40B4-BE49-F238E27FC236}">
                <a16:creationId xmlns:a16="http://schemas.microsoft.com/office/drawing/2014/main" id="{BD754FB6-9CFA-3F71-6649-89A413F4E42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1DC06C3-8D0A-419C-5376-367AD207161A}"/>
              </a:ext>
            </a:extLst>
          </p:cNvPr>
          <p:cNvSpPr>
            <a:spLocks noGrp="1"/>
          </p:cNvSpPr>
          <p:nvPr>
            <p:ph type="sldNum" sz="quarter" idx="5"/>
          </p:nvPr>
        </p:nvSpPr>
        <p:spPr/>
        <p:txBody>
          <a:bodyPr/>
          <a:lstStyle/>
          <a:p>
            <a:fld id="{20302FE3-B1F3-B340-A84A-69D5AB3943EC}" type="slidenum">
              <a:rPr kumimoji="1" lang="ko-KR" altLang="en-US" smtClean="0"/>
              <a:pPr/>
              <a:t>8</a:t>
            </a:fld>
            <a:endParaRPr kumimoji="1" lang="ko-KR" altLang="en-US" dirty="0"/>
          </a:p>
        </p:txBody>
      </p:sp>
    </p:spTree>
    <p:extLst>
      <p:ext uri="{BB962C8B-B14F-4D97-AF65-F5344CB8AC3E}">
        <p14:creationId xmlns:p14="http://schemas.microsoft.com/office/powerpoint/2010/main" val="2514768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txBody>
          <a:bodyPr/>
          <a:lstStyle/>
          <a:p>
            <a:endParaRPr lang="ko-KR" altLang="en-US"/>
          </a:p>
        </p:txBody>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0302FE3-B1F3-B340-A84A-69D5AB3943EC}" type="slidenum">
              <a:rPr kumimoji="1" lang="ko-KR" altLang="en-US" smtClean="0"/>
              <a:pPr/>
              <a:t>9</a:t>
            </a:fld>
            <a:endParaRPr kumimoji="1" lang="ko-KR" altLang="en-US" dirty="0"/>
          </a:p>
        </p:txBody>
      </p:sp>
    </p:spTree>
    <p:extLst>
      <p:ext uri="{BB962C8B-B14F-4D97-AF65-F5344CB8AC3E}">
        <p14:creationId xmlns:p14="http://schemas.microsoft.com/office/powerpoint/2010/main" val="1730479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txBody>
          <a:bodyPr/>
          <a:lstStyle/>
          <a:p>
            <a:endParaRPr lang="ko-KR" altLang="en-US"/>
          </a:p>
        </p:txBody>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0302FE3-B1F3-B340-A84A-69D5AB3943EC}" type="slidenum">
              <a:rPr kumimoji="1" lang="ko-KR" altLang="en-US" smtClean="0"/>
              <a:pPr/>
              <a:t>10</a:t>
            </a:fld>
            <a:endParaRPr kumimoji="1" lang="ko-KR" altLang="en-US" dirty="0"/>
          </a:p>
        </p:txBody>
      </p:sp>
    </p:spTree>
    <p:extLst>
      <p:ext uri="{BB962C8B-B14F-4D97-AF65-F5344CB8AC3E}">
        <p14:creationId xmlns:p14="http://schemas.microsoft.com/office/powerpoint/2010/main" val="271961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CL5534/SD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sv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hyperlink" Target="mailto:admin@gmail.com" TargetMode="Externa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4.sv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grpSp>
        <p:nvGrpSpPr>
          <p:cNvPr id="2" name="Group 2"/>
          <p:cNvGrpSpPr/>
          <p:nvPr/>
        </p:nvGrpSpPr>
        <p:grpSpPr>
          <a:xfrm>
            <a:off x="648888" y="648888"/>
            <a:ext cx="16990224" cy="9084474"/>
            <a:chOff x="0" y="0"/>
            <a:chExt cx="22653632" cy="12112632"/>
          </a:xfrm>
        </p:grpSpPr>
        <p:grpSp>
          <p:nvGrpSpPr>
            <p:cNvPr id="3" name="Group 3"/>
            <p:cNvGrpSpPr/>
            <p:nvPr/>
          </p:nvGrpSpPr>
          <p:grpSpPr>
            <a:xfrm>
              <a:off x="0" y="127000"/>
              <a:ext cx="22653632" cy="11985632"/>
              <a:chOff x="0" y="0"/>
              <a:chExt cx="4474792" cy="2367532"/>
            </a:xfrm>
          </p:grpSpPr>
          <p:sp>
            <p:nvSpPr>
              <p:cNvPr id="4" name="Freeform 4"/>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5" name="TextBox 5"/>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p:cNvGrpSpPr/>
            <p:nvPr/>
          </p:nvGrpSpPr>
          <p:grpSpPr>
            <a:xfrm>
              <a:off x="0" y="0"/>
              <a:ext cx="22653632" cy="11985632"/>
              <a:chOff x="0" y="0"/>
              <a:chExt cx="4474792" cy="2367532"/>
            </a:xfrm>
          </p:grpSpPr>
          <p:sp>
            <p:nvSpPr>
              <p:cNvPr id="7" name="Freeform 7"/>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8" name="TextBox 8"/>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9" name="Group 9"/>
          <p:cNvGrpSpPr/>
          <p:nvPr/>
        </p:nvGrpSpPr>
        <p:grpSpPr>
          <a:xfrm>
            <a:off x="648888" y="648888"/>
            <a:ext cx="16990224" cy="892023"/>
            <a:chOff x="0" y="0"/>
            <a:chExt cx="4474792" cy="234936"/>
          </a:xfrm>
        </p:grpSpPr>
        <p:sp>
          <p:nvSpPr>
            <p:cNvPr id="10" name="Freeform 10"/>
            <p:cNvSpPr/>
            <p:nvPr/>
          </p:nvSpPr>
          <p:spPr>
            <a:xfrm>
              <a:off x="0" y="0"/>
              <a:ext cx="4474792" cy="234936"/>
            </a:xfrm>
            <a:custGeom>
              <a:avLst/>
              <a:gdLst/>
              <a:ahLst/>
              <a:cxnLst/>
              <a:rect l="l" t="t" r="r" b="b"/>
              <a:pathLst>
                <a:path w="4474792" h="234936">
                  <a:moveTo>
                    <a:pt x="0" y="0"/>
                  </a:moveTo>
                  <a:lnTo>
                    <a:pt x="4474792" y="0"/>
                  </a:lnTo>
                  <a:lnTo>
                    <a:pt x="4474792" y="234936"/>
                  </a:lnTo>
                  <a:lnTo>
                    <a:pt x="0" y="234936"/>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11" name="TextBox 11"/>
            <p:cNvSpPr txBox="1"/>
            <p:nvPr/>
          </p:nvSpPr>
          <p:spPr>
            <a:xfrm>
              <a:off x="0" y="-47625"/>
              <a:ext cx="4474792" cy="282561"/>
            </a:xfrm>
            <a:prstGeom prst="rect">
              <a:avLst/>
            </a:prstGeom>
          </p:spPr>
          <p:txBody>
            <a:bodyPr lIns="50800" tIns="50800" rIns="50800" bIns="50800" rtlCol="0" anchor="ctr"/>
            <a:lstStyle/>
            <a:p>
              <a:pPr algn="ctr">
                <a:lnSpc>
                  <a:spcPts val="2659"/>
                </a:lnSpc>
                <a:spcBef>
                  <a:spcPct val="0"/>
                </a:spcBef>
              </a:pPr>
              <a:endParaRPr dirty="0"/>
            </a:p>
          </p:txBody>
        </p:sp>
      </p:grpSp>
      <p:sp>
        <p:nvSpPr>
          <p:cNvPr id="14" name="TextBox 14"/>
          <p:cNvSpPr txBox="1"/>
          <p:nvPr/>
        </p:nvSpPr>
        <p:spPr>
          <a:xfrm>
            <a:off x="1905000" y="3543300"/>
            <a:ext cx="14477999" cy="1513428"/>
          </a:xfrm>
          <a:prstGeom prst="rect">
            <a:avLst/>
          </a:prstGeom>
        </p:spPr>
        <p:txBody>
          <a:bodyPr wrap="square" lIns="0" tIns="0" rIns="0" bIns="0" rtlCol="0" anchor="t">
            <a:spAutoFit/>
          </a:bodyPr>
          <a:lstStyle/>
          <a:p>
            <a:pPr algn="ctr">
              <a:lnSpc>
                <a:spcPts val="12464"/>
              </a:lnSpc>
            </a:pPr>
            <a:r>
              <a:rPr lang="ko-KR" altLang="en-US" sz="9000" spc="-468" dirty="0">
                <a:solidFill>
                  <a:srgbClr val="8A9A95"/>
                </a:solidFill>
                <a:latin typeface="Pretendard" panose="02000503000000020004" pitchFamily="50" charset="-127"/>
                <a:ea typeface="Pretendard" panose="02000503000000020004" pitchFamily="50" charset="-127"/>
                <a:cs typeface="Pretendard" panose="02000503000000020004" pitchFamily="50" charset="-127"/>
                <a:sym typeface="210 국민체조"/>
              </a:rPr>
              <a:t>안전 진단 관리 시스템 개발</a:t>
            </a:r>
            <a:endParaRPr lang="en-US" sz="9000" spc="-468" dirty="0">
              <a:solidFill>
                <a:srgbClr val="8A9A95"/>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5" name="TextBox 15"/>
          <p:cNvSpPr txBox="1"/>
          <p:nvPr/>
        </p:nvSpPr>
        <p:spPr>
          <a:xfrm>
            <a:off x="3333163" y="5372100"/>
            <a:ext cx="11621672" cy="359073"/>
          </a:xfrm>
          <a:prstGeom prst="rect">
            <a:avLst/>
          </a:prstGeom>
        </p:spPr>
        <p:txBody>
          <a:bodyPr lIns="0" tIns="0" rIns="0" bIns="0" rtlCol="0" anchor="t">
            <a:spAutoFit/>
          </a:bodyPr>
          <a:lstStyle/>
          <a:p>
            <a:pPr algn="ctr">
              <a:lnSpc>
                <a:spcPts val="2833"/>
              </a:lnSpc>
            </a:pPr>
            <a:r>
              <a:rPr lang="ko-KR" altLang="en-US" sz="2400"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전동 휠체어 급속 충전기 안전 진단 관리 시스템 개발</a:t>
            </a:r>
            <a:endParaRPr lang="en-US" sz="2400"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12" name="TextBox 15">
            <a:extLst>
              <a:ext uri="{FF2B5EF4-FFF2-40B4-BE49-F238E27FC236}">
                <a16:creationId xmlns:a16="http://schemas.microsoft.com/office/drawing/2014/main" id="{EF0C90C7-CAAA-B983-ACF9-AEE2E43B298F}"/>
              </a:ext>
            </a:extLst>
          </p:cNvPr>
          <p:cNvSpPr txBox="1"/>
          <p:nvPr/>
        </p:nvSpPr>
        <p:spPr>
          <a:xfrm>
            <a:off x="12649200" y="7734300"/>
            <a:ext cx="4267200" cy="1402500"/>
          </a:xfrm>
          <a:prstGeom prst="rect">
            <a:avLst/>
          </a:prstGeom>
        </p:spPr>
        <p:txBody>
          <a:bodyPr wrap="square" lIns="0" tIns="0" rIns="0" bIns="0" rtlCol="0" anchor="t">
            <a:spAutoFit/>
          </a:bodyPr>
          <a:lstStyle/>
          <a:p>
            <a:pPr>
              <a:lnSpc>
                <a:spcPts val="2833"/>
              </a:lnSpc>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Name</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ko-KR" altLang="en-US"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임채일</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a:p>
            <a:pPr>
              <a:lnSpc>
                <a:spcPts val="2833"/>
              </a:lnSpc>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Phone</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010-9955-5545</a:t>
            </a:r>
          </a:p>
          <a:p>
            <a:pPr>
              <a:lnSpc>
                <a:spcPts val="2833"/>
              </a:lnSpc>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Email   : cof9300@gmail.com</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a:p>
            <a:pPr>
              <a:lnSpc>
                <a:spcPts val="2833"/>
              </a:lnSpc>
            </a:pPr>
            <a:r>
              <a:rPr lang="en-US" altLang="ko-KR"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Github</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hlinkClick r:id="rId2">
                  <a:extLst>
                    <a:ext uri="{A12FA001-AC4F-418D-AE19-62706E023703}">
                      <ahyp:hlinkClr xmlns:ahyp="http://schemas.microsoft.com/office/drawing/2018/hyperlinkcolor" val="tx"/>
                    </a:ext>
                  </a:extLst>
                </a:hlinkClick>
              </a:rPr>
              <a:t>https://github.com/CL5534/SDM</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a:extLst>
            <a:ext uri="{FF2B5EF4-FFF2-40B4-BE49-F238E27FC236}">
              <a16:creationId xmlns:a16="http://schemas.microsoft.com/office/drawing/2014/main" id="{9A792229-5567-9EA5-C316-1FF99C26383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5C834F2-DB45-B604-F4AF-B155245DE60F}"/>
              </a:ext>
            </a:extLst>
          </p:cNvPr>
          <p:cNvGrpSpPr/>
          <p:nvPr/>
        </p:nvGrpSpPr>
        <p:grpSpPr>
          <a:xfrm>
            <a:off x="648888" y="468062"/>
            <a:ext cx="16990224" cy="9265301"/>
            <a:chOff x="0" y="-241102"/>
            <a:chExt cx="22653632" cy="12353734"/>
          </a:xfrm>
        </p:grpSpPr>
        <p:grpSp>
          <p:nvGrpSpPr>
            <p:cNvPr id="3" name="Group 3">
              <a:extLst>
                <a:ext uri="{FF2B5EF4-FFF2-40B4-BE49-F238E27FC236}">
                  <a16:creationId xmlns:a16="http://schemas.microsoft.com/office/drawing/2014/main" id="{CD1257B0-3862-C72F-64C8-C187E729CF30}"/>
                </a:ext>
              </a:extLst>
            </p:cNvPr>
            <p:cNvGrpSpPr/>
            <p:nvPr/>
          </p:nvGrpSpPr>
          <p:grpSpPr>
            <a:xfrm>
              <a:off x="0" y="127000"/>
              <a:ext cx="22653632" cy="11985632"/>
              <a:chOff x="0" y="0"/>
              <a:chExt cx="4474792" cy="2367532"/>
            </a:xfrm>
          </p:grpSpPr>
          <p:sp>
            <p:nvSpPr>
              <p:cNvPr id="4" name="Freeform 4">
                <a:extLst>
                  <a:ext uri="{FF2B5EF4-FFF2-40B4-BE49-F238E27FC236}">
                    <a16:creationId xmlns:a16="http://schemas.microsoft.com/office/drawing/2014/main" id="{3B64FC0C-1C4C-95AE-7E99-B0057A476624}"/>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5" name="TextBox 5">
                <a:extLst>
                  <a:ext uri="{FF2B5EF4-FFF2-40B4-BE49-F238E27FC236}">
                    <a16:creationId xmlns:a16="http://schemas.microsoft.com/office/drawing/2014/main" id="{FB2B278A-8083-8E0F-BBC9-06817F7C0843}"/>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8314FA45-4986-E10B-96D0-6933252EE585}"/>
                </a:ext>
              </a:extLst>
            </p:cNvPr>
            <p:cNvGrpSpPr/>
            <p:nvPr/>
          </p:nvGrpSpPr>
          <p:grpSpPr>
            <a:xfrm>
              <a:off x="0" y="-241102"/>
              <a:ext cx="22653632" cy="12226734"/>
              <a:chOff x="0" y="-47625"/>
              <a:chExt cx="4474792" cy="2415157"/>
            </a:xfrm>
          </p:grpSpPr>
          <p:sp>
            <p:nvSpPr>
              <p:cNvPr id="7" name="Freeform 7">
                <a:extLst>
                  <a:ext uri="{FF2B5EF4-FFF2-40B4-BE49-F238E27FC236}">
                    <a16:creationId xmlns:a16="http://schemas.microsoft.com/office/drawing/2014/main" id="{D56AB8B9-01AE-FD13-5DA1-542E19261B2F}"/>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8" name="TextBox 8">
                <a:extLst>
                  <a:ext uri="{FF2B5EF4-FFF2-40B4-BE49-F238E27FC236}">
                    <a16:creationId xmlns:a16="http://schemas.microsoft.com/office/drawing/2014/main" id="{74FCCA81-FB76-70D2-0313-C892BE9EE6B4}"/>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9" name="Group 9">
            <a:extLst>
              <a:ext uri="{FF2B5EF4-FFF2-40B4-BE49-F238E27FC236}">
                <a16:creationId xmlns:a16="http://schemas.microsoft.com/office/drawing/2014/main" id="{B84FB870-7BFE-325E-9670-855118C959C3}"/>
              </a:ext>
            </a:extLst>
          </p:cNvPr>
          <p:cNvGrpSpPr/>
          <p:nvPr/>
        </p:nvGrpSpPr>
        <p:grpSpPr>
          <a:xfrm>
            <a:off x="648888" y="648888"/>
            <a:ext cx="16990224" cy="1556195"/>
            <a:chOff x="0" y="0"/>
            <a:chExt cx="4474792" cy="409862"/>
          </a:xfrm>
        </p:grpSpPr>
        <p:sp>
          <p:nvSpPr>
            <p:cNvPr id="10" name="Freeform 10">
              <a:extLst>
                <a:ext uri="{FF2B5EF4-FFF2-40B4-BE49-F238E27FC236}">
                  <a16:creationId xmlns:a16="http://schemas.microsoft.com/office/drawing/2014/main" id="{CFDDDF1C-16C2-181C-FCC7-E46731DB8F88}"/>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11" name="TextBox 11">
              <a:extLst>
                <a:ext uri="{FF2B5EF4-FFF2-40B4-BE49-F238E27FC236}">
                  <a16:creationId xmlns:a16="http://schemas.microsoft.com/office/drawing/2014/main" id="{82C42940-1A62-DB4B-6300-BFAD1364C539}"/>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15" name="TextBox 15">
            <a:extLst>
              <a:ext uri="{FF2B5EF4-FFF2-40B4-BE49-F238E27FC236}">
                <a16:creationId xmlns:a16="http://schemas.microsoft.com/office/drawing/2014/main" id="{77C24B25-D60B-1607-E4BA-BB593DDDF836}"/>
              </a:ext>
            </a:extLst>
          </p:cNvPr>
          <p:cNvSpPr txBox="1"/>
          <p:nvPr/>
        </p:nvSpPr>
        <p:spPr>
          <a:xfrm>
            <a:off x="1338497" y="923925"/>
            <a:ext cx="5097279" cy="949776"/>
          </a:xfrm>
          <a:prstGeom prst="rect">
            <a:avLst/>
          </a:prstGeom>
        </p:spPr>
        <p:txBody>
          <a:bodyPr lIns="0" tIns="0" rIns="0" bIns="0" rtlCol="0" anchor="t">
            <a:spAutoFit/>
          </a:bodyPr>
          <a:lstStyle/>
          <a:p>
            <a:pPr algn="l">
              <a:lnSpc>
                <a:spcPts val="7762"/>
              </a:lnSpc>
            </a:pPr>
            <a:r>
              <a:rPr 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개요</a:t>
            </a:r>
          </a:p>
        </p:txBody>
      </p:sp>
      <p:sp>
        <p:nvSpPr>
          <p:cNvPr id="16" name="TextBox 16">
            <a:extLst>
              <a:ext uri="{FF2B5EF4-FFF2-40B4-BE49-F238E27FC236}">
                <a16:creationId xmlns:a16="http://schemas.microsoft.com/office/drawing/2014/main" id="{3F09FDC6-BD14-4841-B36D-0E0F0DD60C3D}"/>
              </a:ext>
            </a:extLst>
          </p:cNvPr>
          <p:cNvSpPr txBox="1"/>
          <p:nvPr/>
        </p:nvSpPr>
        <p:spPr>
          <a:xfrm>
            <a:off x="5356982" y="1508609"/>
            <a:ext cx="4543751" cy="243721"/>
          </a:xfrm>
          <a:prstGeom prst="rect">
            <a:avLst/>
          </a:prstGeom>
        </p:spPr>
        <p:txBody>
          <a:bodyPr lIns="0" tIns="0" rIns="0" bIns="0" rtlCol="0" anchor="t">
            <a:spAutoFit/>
          </a:bodyPr>
          <a:lstStyle/>
          <a:p>
            <a:pPr algn="l">
              <a:lnSpc>
                <a:spcPts val="1980"/>
              </a:lnSpc>
            </a:pPr>
            <a:r>
              <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W.B.S</a:t>
            </a:r>
          </a:p>
        </p:txBody>
      </p:sp>
      <p:pic>
        <p:nvPicPr>
          <p:cNvPr id="13" name="그림 12">
            <a:extLst>
              <a:ext uri="{FF2B5EF4-FFF2-40B4-BE49-F238E27FC236}">
                <a16:creationId xmlns:a16="http://schemas.microsoft.com/office/drawing/2014/main" id="{CB356F7B-4EDA-6B1A-2FF5-2630084EC715}"/>
              </a:ext>
            </a:extLst>
          </p:cNvPr>
          <p:cNvPicPr>
            <a:picLocks noChangeAspect="1"/>
          </p:cNvPicPr>
          <p:nvPr/>
        </p:nvPicPr>
        <p:blipFill>
          <a:blip r:embed="rId3"/>
          <a:stretch>
            <a:fillRect/>
          </a:stretch>
        </p:blipFill>
        <p:spPr>
          <a:xfrm>
            <a:off x="3200402" y="2476499"/>
            <a:ext cx="11658598" cy="66530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9221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a:extLst>
            <a:ext uri="{FF2B5EF4-FFF2-40B4-BE49-F238E27FC236}">
              <a16:creationId xmlns:a16="http://schemas.microsoft.com/office/drawing/2014/main" id="{C03FDDEF-E809-B6F2-19C7-EBF4A0933CD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0B2306-82BF-E045-21F4-CA884A074229}"/>
              </a:ext>
            </a:extLst>
          </p:cNvPr>
          <p:cNvGrpSpPr/>
          <p:nvPr/>
        </p:nvGrpSpPr>
        <p:grpSpPr>
          <a:xfrm>
            <a:off x="648888" y="468061"/>
            <a:ext cx="16990224" cy="9265301"/>
            <a:chOff x="0" y="-241102"/>
            <a:chExt cx="22653632" cy="12353734"/>
          </a:xfrm>
        </p:grpSpPr>
        <p:grpSp>
          <p:nvGrpSpPr>
            <p:cNvPr id="3" name="Group 3">
              <a:extLst>
                <a:ext uri="{FF2B5EF4-FFF2-40B4-BE49-F238E27FC236}">
                  <a16:creationId xmlns:a16="http://schemas.microsoft.com/office/drawing/2014/main" id="{D2940162-F99A-24AE-3FE5-ED839ABCB6BF}"/>
                </a:ext>
              </a:extLst>
            </p:cNvPr>
            <p:cNvGrpSpPr/>
            <p:nvPr/>
          </p:nvGrpSpPr>
          <p:grpSpPr>
            <a:xfrm>
              <a:off x="0" y="-114102"/>
              <a:ext cx="22653632" cy="12226734"/>
              <a:chOff x="0" y="-47625"/>
              <a:chExt cx="4474792" cy="2415157"/>
            </a:xfrm>
          </p:grpSpPr>
          <p:sp>
            <p:nvSpPr>
              <p:cNvPr id="4" name="Freeform 4">
                <a:extLst>
                  <a:ext uri="{FF2B5EF4-FFF2-40B4-BE49-F238E27FC236}">
                    <a16:creationId xmlns:a16="http://schemas.microsoft.com/office/drawing/2014/main" id="{2BF52A44-A926-5E77-DC72-4A2DAB9868A9}"/>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5" name="TextBox 5">
                <a:extLst>
                  <a:ext uri="{FF2B5EF4-FFF2-40B4-BE49-F238E27FC236}">
                    <a16:creationId xmlns:a16="http://schemas.microsoft.com/office/drawing/2014/main" id="{DFB4157D-1B35-F3A9-A658-54CD8A54A995}"/>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27042DA6-C134-B238-71BD-9E2371D73456}"/>
                </a:ext>
              </a:extLst>
            </p:cNvPr>
            <p:cNvGrpSpPr/>
            <p:nvPr/>
          </p:nvGrpSpPr>
          <p:grpSpPr>
            <a:xfrm>
              <a:off x="0" y="-241102"/>
              <a:ext cx="22653632" cy="12226734"/>
              <a:chOff x="0" y="-47625"/>
              <a:chExt cx="4474792" cy="2415157"/>
            </a:xfrm>
          </p:grpSpPr>
          <p:sp>
            <p:nvSpPr>
              <p:cNvPr id="7" name="Freeform 7">
                <a:extLst>
                  <a:ext uri="{FF2B5EF4-FFF2-40B4-BE49-F238E27FC236}">
                    <a16:creationId xmlns:a16="http://schemas.microsoft.com/office/drawing/2014/main" id="{AFB0AC9C-9759-025C-0EEA-C5670F5D9147}"/>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8" name="TextBox 8">
                <a:extLst>
                  <a:ext uri="{FF2B5EF4-FFF2-40B4-BE49-F238E27FC236}">
                    <a16:creationId xmlns:a16="http://schemas.microsoft.com/office/drawing/2014/main" id="{D77B1D0F-580C-7C0E-1F9E-FBEF037909DB}"/>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9" name="Group 9">
            <a:extLst>
              <a:ext uri="{FF2B5EF4-FFF2-40B4-BE49-F238E27FC236}">
                <a16:creationId xmlns:a16="http://schemas.microsoft.com/office/drawing/2014/main" id="{20C8B43C-C5BF-E17B-C0A3-1081EC22B273}"/>
              </a:ext>
            </a:extLst>
          </p:cNvPr>
          <p:cNvGrpSpPr/>
          <p:nvPr/>
        </p:nvGrpSpPr>
        <p:grpSpPr>
          <a:xfrm>
            <a:off x="648888" y="468062"/>
            <a:ext cx="16990224" cy="1737021"/>
            <a:chOff x="0" y="-47625"/>
            <a:chExt cx="4474792" cy="457487"/>
          </a:xfrm>
        </p:grpSpPr>
        <p:sp>
          <p:nvSpPr>
            <p:cNvPr id="10" name="Freeform 10">
              <a:extLst>
                <a:ext uri="{FF2B5EF4-FFF2-40B4-BE49-F238E27FC236}">
                  <a16:creationId xmlns:a16="http://schemas.microsoft.com/office/drawing/2014/main" id="{CFF24C13-C159-9638-E006-0AAA01E76AA5}"/>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11" name="TextBox 11">
              <a:extLst>
                <a:ext uri="{FF2B5EF4-FFF2-40B4-BE49-F238E27FC236}">
                  <a16:creationId xmlns:a16="http://schemas.microsoft.com/office/drawing/2014/main" id="{0014B5BE-8890-981A-6697-7A0B39B70087}"/>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15" name="TextBox 15">
            <a:extLst>
              <a:ext uri="{FF2B5EF4-FFF2-40B4-BE49-F238E27FC236}">
                <a16:creationId xmlns:a16="http://schemas.microsoft.com/office/drawing/2014/main" id="{D6DB4B2D-D0BF-6EEA-84C9-65D368902FEA}"/>
              </a:ext>
            </a:extLst>
          </p:cNvPr>
          <p:cNvSpPr txBox="1"/>
          <p:nvPr/>
        </p:nvSpPr>
        <p:spPr>
          <a:xfrm>
            <a:off x="1338497" y="923925"/>
            <a:ext cx="5097279" cy="949776"/>
          </a:xfrm>
          <a:prstGeom prst="rect">
            <a:avLst/>
          </a:prstGeom>
        </p:spPr>
        <p:txBody>
          <a:bodyPr lIns="0" tIns="0" rIns="0" bIns="0" rtlCol="0" anchor="t">
            <a:spAutoFit/>
          </a:bodyPr>
          <a:lstStyle/>
          <a:p>
            <a:pPr algn="l">
              <a:lnSpc>
                <a:spcPts val="7762"/>
              </a:lnSpc>
            </a:pPr>
            <a:r>
              <a:rPr 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개요</a:t>
            </a:r>
          </a:p>
        </p:txBody>
      </p:sp>
      <p:sp>
        <p:nvSpPr>
          <p:cNvPr id="16" name="TextBox 16">
            <a:extLst>
              <a:ext uri="{FF2B5EF4-FFF2-40B4-BE49-F238E27FC236}">
                <a16:creationId xmlns:a16="http://schemas.microsoft.com/office/drawing/2014/main" id="{DD5DFA54-C8A9-EB86-44CE-0C99F019139F}"/>
              </a:ext>
            </a:extLst>
          </p:cNvPr>
          <p:cNvSpPr txBox="1"/>
          <p:nvPr/>
        </p:nvSpPr>
        <p:spPr>
          <a:xfrm>
            <a:off x="5356982" y="1508609"/>
            <a:ext cx="4543751" cy="243721"/>
          </a:xfrm>
          <a:prstGeom prst="rect">
            <a:avLst/>
          </a:prstGeom>
        </p:spPr>
        <p:txBody>
          <a:bodyPr lIns="0" tIns="0" rIns="0" bIns="0" rtlCol="0" anchor="t">
            <a:spAutoFit/>
          </a:bodyPr>
          <a:lstStyle/>
          <a:p>
            <a:pPr algn="l">
              <a:lnSpc>
                <a:spcPts val="1980"/>
              </a:lnSpc>
            </a:pPr>
            <a:r>
              <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ERD</a:t>
            </a:r>
          </a:p>
        </p:txBody>
      </p:sp>
      <p:pic>
        <p:nvPicPr>
          <p:cNvPr id="13" name="그림 12">
            <a:extLst>
              <a:ext uri="{FF2B5EF4-FFF2-40B4-BE49-F238E27FC236}">
                <a16:creationId xmlns:a16="http://schemas.microsoft.com/office/drawing/2014/main" id="{590977C0-7A33-A085-A3CE-C1592D75F5B5}"/>
              </a:ext>
            </a:extLst>
          </p:cNvPr>
          <p:cNvPicPr>
            <a:picLocks noChangeAspect="1"/>
          </p:cNvPicPr>
          <p:nvPr/>
        </p:nvPicPr>
        <p:blipFill>
          <a:blip r:embed="rId3"/>
          <a:stretch>
            <a:fillRect/>
          </a:stretch>
        </p:blipFill>
        <p:spPr>
          <a:xfrm>
            <a:off x="3810000" y="2533566"/>
            <a:ext cx="10946753" cy="6542072"/>
          </a:xfrm>
          <a:prstGeom prst="rect">
            <a:avLst/>
          </a:prstGeom>
        </p:spPr>
      </p:pic>
    </p:spTree>
    <p:extLst>
      <p:ext uri="{BB962C8B-B14F-4D97-AF65-F5344CB8AC3E}">
        <p14:creationId xmlns:p14="http://schemas.microsoft.com/office/powerpoint/2010/main" val="237999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a:extLst>
            <a:ext uri="{FF2B5EF4-FFF2-40B4-BE49-F238E27FC236}">
              <a16:creationId xmlns:a16="http://schemas.microsoft.com/office/drawing/2014/main" id="{A8D761CE-ECCB-9831-1204-457C7FB6488C}"/>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D62E9BA1-B87F-2AF4-F4D7-FAB3B88000A6}"/>
              </a:ext>
            </a:extLst>
          </p:cNvPr>
          <p:cNvGrpSpPr/>
          <p:nvPr/>
        </p:nvGrpSpPr>
        <p:grpSpPr>
          <a:xfrm>
            <a:off x="648888" y="468061"/>
            <a:ext cx="16990224" cy="9265301"/>
            <a:chOff x="0" y="-241102"/>
            <a:chExt cx="22653632" cy="12353734"/>
          </a:xfrm>
        </p:grpSpPr>
        <p:grpSp>
          <p:nvGrpSpPr>
            <p:cNvPr id="14" name="Group 3">
              <a:extLst>
                <a:ext uri="{FF2B5EF4-FFF2-40B4-BE49-F238E27FC236}">
                  <a16:creationId xmlns:a16="http://schemas.microsoft.com/office/drawing/2014/main" id="{AF9D7BF0-E142-0CA6-CF2E-2229D74CC11D}"/>
                </a:ext>
              </a:extLst>
            </p:cNvPr>
            <p:cNvGrpSpPr/>
            <p:nvPr/>
          </p:nvGrpSpPr>
          <p:grpSpPr>
            <a:xfrm>
              <a:off x="0" y="-114102"/>
              <a:ext cx="22653632" cy="12226734"/>
              <a:chOff x="0" y="-47625"/>
              <a:chExt cx="4474792" cy="2415157"/>
            </a:xfrm>
          </p:grpSpPr>
          <p:sp>
            <p:nvSpPr>
              <p:cNvPr id="18" name="Freeform 4">
                <a:extLst>
                  <a:ext uri="{FF2B5EF4-FFF2-40B4-BE49-F238E27FC236}">
                    <a16:creationId xmlns:a16="http://schemas.microsoft.com/office/drawing/2014/main" id="{61A59C08-A859-674B-81B1-52BC187C473B}"/>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19" name="TextBox 5">
                <a:extLst>
                  <a:ext uri="{FF2B5EF4-FFF2-40B4-BE49-F238E27FC236}">
                    <a16:creationId xmlns:a16="http://schemas.microsoft.com/office/drawing/2014/main" id="{3ECF6195-951D-C722-2612-8E246EC567D5}"/>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5" name="Group 6">
              <a:extLst>
                <a:ext uri="{FF2B5EF4-FFF2-40B4-BE49-F238E27FC236}">
                  <a16:creationId xmlns:a16="http://schemas.microsoft.com/office/drawing/2014/main" id="{8CF61207-F7BF-74B6-A122-53FB79C357AC}"/>
                </a:ext>
              </a:extLst>
            </p:cNvPr>
            <p:cNvGrpSpPr/>
            <p:nvPr/>
          </p:nvGrpSpPr>
          <p:grpSpPr>
            <a:xfrm>
              <a:off x="0" y="-241102"/>
              <a:ext cx="22653632" cy="12226734"/>
              <a:chOff x="0" y="-47625"/>
              <a:chExt cx="4474792" cy="2415157"/>
            </a:xfrm>
          </p:grpSpPr>
          <p:sp>
            <p:nvSpPr>
              <p:cNvPr id="16" name="Freeform 7">
                <a:extLst>
                  <a:ext uri="{FF2B5EF4-FFF2-40B4-BE49-F238E27FC236}">
                    <a16:creationId xmlns:a16="http://schemas.microsoft.com/office/drawing/2014/main" id="{27D500DD-36A8-6D12-5512-B7C8553915D7}"/>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17" name="TextBox 8">
                <a:extLst>
                  <a:ext uri="{FF2B5EF4-FFF2-40B4-BE49-F238E27FC236}">
                    <a16:creationId xmlns:a16="http://schemas.microsoft.com/office/drawing/2014/main" id="{02876F0D-8929-88E9-54BC-6BB0EC0176EE}"/>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20" name="Group 9">
            <a:extLst>
              <a:ext uri="{FF2B5EF4-FFF2-40B4-BE49-F238E27FC236}">
                <a16:creationId xmlns:a16="http://schemas.microsoft.com/office/drawing/2014/main" id="{5D759E49-35E2-B76A-601C-48F380E04D7F}"/>
              </a:ext>
            </a:extLst>
          </p:cNvPr>
          <p:cNvGrpSpPr/>
          <p:nvPr/>
        </p:nvGrpSpPr>
        <p:grpSpPr>
          <a:xfrm>
            <a:off x="648888" y="468062"/>
            <a:ext cx="16990224" cy="1737021"/>
            <a:chOff x="0" y="-47625"/>
            <a:chExt cx="4474792" cy="457487"/>
          </a:xfrm>
        </p:grpSpPr>
        <p:sp>
          <p:nvSpPr>
            <p:cNvPr id="21" name="Freeform 10">
              <a:extLst>
                <a:ext uri="{FF2B5EF4-FFF2-40B4-BE49-F238E27FC236}">
                  <a16:creationId xmlns:a16="http://schemas.microsoft.com/office/drawing/2014/main" id="{88052E7A-3E88-FCBF-6AE8-991EE0F7BC9E}"/>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22" name="TextBox 11">
              <a:extLst>
                <a:ext uri="{FF2B5EF4-FFF2-40B4-BE49-F238E27FC236}">
                  <a16:creationId xmlns:a16="http://schemas.microsoft.com/office/drawing/2014/main" id="{52EA1CEE-7464-5064-DC6C-C3F49B3138CC}"/>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84591806-ECC9-49AD-8207-C320276859D7}"/>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8078E406-316C-3F17-49BE-3C99A499DDCA}"/>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로그인</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15FE586D-FD62-FDD6-4C60-0A8089A3CC49}"/>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4622CD21-4906-0CF5-52CF-EA61F369E340}"/>
              </a:ext>
            </a:extLst>
          </p:cNvPr>
          <p:cNvSpPr txBox="1"/>
          <p:nvPr/>
        </p:nvSpPr>
        <p:spPr>
          <a:xfrm>
            <a:off x="11506201" y="3238500"/>
            <a:ext cx="5867400" cy="2861232"/>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이메일</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비밀번호 입력 후 로그인 진행</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필수값 미입력 시 입력창 하단에 경고문구 표시</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형식 오류 시 경고 문구 표시</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이메일 형식 오류</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비밀번호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6</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자리 이상 </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아이디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비밀번호 저장 선택 시 로컬저장소에 저장</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 name="TextBox 18">
            <a:extLst>
              <a:ext uri="{FF2B5EF4-FFF2-40B4-BE49-F238E27FC236}">
                <a16:creationId xmlns:a16="http://schemas.microsoft.com/office/drawing/2014/main" id="{4150310B-99C0-B3EA-6A97-6FE945F828C6}"/>
              </a:ext>
            </a:extLst>
          </p:cNvPr>
          <p:cNvSpPr txBox="1"/>
          <p:nvPr/>
        </p:nvSpPr>
        <p:spPr>
          <a:xfrm>
            <a:off x="11947824" y="2476500"/>
            <a:ext cx="4298523" cy="586122"/>
          </a:xfrm>
          <a:prstGeom prst="rect">
            <a:avLst/>
          </a:prstGeom>
        </p:spPr>
        <p:txBody>
          <a:bodyPr lIns="0" tIns="0" rIns="0" bIns="0" rtlCol="0" anchor="t">
            <a:spAutoFit/>
          </a:bodyPr>
          <a:lstStyle/>
          <a:p>
            <a:pPr>
              <a:lnSpc>
                <a:spcPts val="4799"/>
              </a:lnSpc>
            </a:pPr>
            <a:r>
              <a:rPr lang="ko-KR" alt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로그인 상세 내용</a:t>
            </a:r>
            <a:endParaRPr lang="en-US" altLang="ko-KR"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pic>
        <p:nvPicPr>
          <p:cNvPr id="38" name="그림 37">
            <a:extLst>
              <a:ext uri="{FF2B5EF4-FFF2-40B4-BE49-F238E27FC236}">
                <a16:creationId xmlns:a16="http://schemas.microsoft.com/office/drawing/2014/main" id="{A4267D42-5C01-88BF-C148-C73A44E402D5}"/>
              </a:ext>
            </a:extLst>
          </p:cNvPr>
          <p:cNvPicPr>
            <a:picLocks noChangeAspect="1"/>
          </p:cNvPicPr>
          <p:nvPr/>
        </p:nvPicPr>
        <p:blipFill>
          <a:blip r:embed="rId5"/>
          <a:stretch>
            <a:fillRect/>
          </a:stretch>
        </p:blipFill>
        <p:spPr>
          <a:xfrm>
            <a:off x="4978400" y="3924300"/>
            <a:ext cx="2717800" cy="3124200"/>
          </a:xfrm>
          <a:prstGeom prst="rect">
            <a:avLst/>
          </a:prstGeom>
        </p:spPr>
      </p:pic>
      <p:sp>
        <p:nvSpPr>
          <p:cNvPr id="40" name="오른쪽 화살표[R] 39">
            <a:extLst>
              <a:ext uri="{FF2B5EF4-FFF2-40B4-BE49-F238E27FC236}">
                <a16:creationId xmlns:a16="http://schemas.microsoft.com/office/drawing/2014/main" id="{7E88B381-39EB-5542-56EE-07E9AA5EC65F}"/>
              </a:ext>
            </a:extLst>
          </p:cNvPr>
          <p:cNvSpPr/>
          <p:nvPr/>
        </p:nvSpPr>
        <p:spPr>
          <a:xfrm>
            <a:off x="7904212" y="5028834"/>
            <a:ext cx="670095" cy="80103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n>
                <a:solidFill>
                  <a:srgbClr val="FF0000"/>
                </a:solidFill>
              </a:ln>
            </a:endParaRPr>
          </a:p>
        </p:txBody>
      </p:sp>
      <p:pic>
        <p:nvPicPr>
          <p:cNvPr id="43" name="그림 42">
            <a:extLst>
              <a:ext uri="{FF2B5EF4-FFF2-40B4-BE49-F238E27FC236}">
                <a16:creationId xmlns:a16="http://schemas.microsoft.com/office/drawing/2014/main" id="{D279674E-E5E3-3394-92C0-B4C652D305EF}"/>
              </a:ext>
            </a:extLst>
          </p:cNvPr>
          <p:cNvPicPr>
            <a:picLocks noChangeAspect="1"/>
          </p:cNvPicPr>
          <p:nvPr/>
        </p:nvPicPr>
        <p:blipFill>
          <a:blip r:embed="rId6"/>
          <a:srcRect l="4469" r="4467" b="6464"/>
          <a:stretch>
            <a:fillRect/>
          </a:stretch>
        </p:blipFill>
        <p:spPr>
          <a:xfrm>
            <a:off x="1154094" y="3924300"/>
            <a:ext cx="2717800" cy="3124200"/>
          </a:xfrm>
          <a:prstGeom prst="rect">
            <a:avLst/>
          </a:prstGeom>
        </p:spPr>
      </p:pic>
      <p:sp>
        <p:nvSpPr>
          <p:cNvPr id="44" name="직사각형 43">
            <a:extLst>
              <a:ext uri="{FF2B5EF4-FFF2-40B4-BE49-F238E27FC236}">
                <a16:creationId xmlns:a16="http://schemas.microsoft.com/office/drawing/2014/main" id="{D85E7F61-8A2F-E8EE-E9B8-AF434F40E3B0}"/>
              </a:ext>
            </a:extLst>
          </p:cNvPr>
          <p:cNvSpPr/>
          <p:nvPr/>
        </p:nvSpPr>
        <p:spPr>
          <a:xfrm>
            <a:off x="1429407" y="4737538"/>
            <a:ext cx="2049517" cy="10300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45" name="타원 44">
            <a:extLst>
              <a:ext uri="{FF2B5EF4-FFF2-40B4-BE49-F238E27FC236}">
                <a16:creationId xmlns:a16="http://schemas.microsoft.com/office/drawing/2014/main" id="{74266CEA-8ADF-A6B8-62F2-1B5FC7BE8E52}"/>
              </a:ext>
            </a:extLst>
          </p:cNvPr>
          <p:cNvSpPr/>
          <p:nvPr/>
        </p:nvSpPr>
        <p:spPr>
          <a:xfrm>
            <a:off x="1069407" y="4377537"/>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46" name="직사각형 45">
            <a:extLst>
              <a:ext uri="{FF2B5EF4-FFF2-40B4-BE49-F238E27FC236}">
                <a16:creationId xmlns:a16="http://schemas.microsoft.com/office/drawing/2014/main" id="{C136AE10-A9EC-8D05-DFD4-3F99A44BE29A}"/>
              </a:ext>
            </a:extLst>
          </p:cNvPr>
          <p:cNvSpPr/>
          <p:nvPr/>
        </p:nvSpPr>
        <p:spPr>
          <a:xfrm>
            <a:off x="5312541" y="4738951"/>
            <a:ext cx="2049517" cy="11053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47" name="타원 46">
            <a:extLst>
              <a:ext uri="{FF2B5EF4-FFF2-40B4-BE49-F238E27FC236}">
                <a16:creationId xmlns:a16="http://schemas.microsoft.com/office/drawing/2014/main" id="{B51091FA-61F9-A72E-142B-8789BADB6976}"/>
              </a:ext>
            </a:extLst>
          </p:cNvPr>
          <p:cNvSpPr/>
          <p:nvPr/>
        </p:nvSpPr>
        <p:spPr>
          <a:xfrm>
            <a:off x="4935754" y="4377637"/>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49" name="타원 48">
            <a:extLst>
              <a:ext uri="{FF2B5EF4-FFF2-40B4-BE49-F238E27FC236}">
                <a16:creationId xmlns:a16="http://schemas.microsoft.com/office/drawing/2014/main" id="{50C2B819-50A7-FDAF-769F-AE1C9FD5F290}"/>
              </a:ext>
            </a:extLst>
          </p:cNvPr>
          <p:cNvSpPr/>
          <p:nvPr/>
        </p:nvSpPr>
        <p:spPr>
          <a:xfrm>
            <a:off x="8411810" y="4357952"/>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51" name="그림 50">
            <a:extLst>
              <a:ext uri="{FF2B5EF4-FFF2-40B4-BE49-F238E27FC236}">
                <a16:creationId xmlns:a16="http://schemas.microsoft.com/office/drawing/2014/main" id="{28DD8F16-6477-180A-F255-1CCDA627BD21}"/>
              </a:ext>
            </a:extLst>
          </p:cNvPr>
          <p:cNvPicPr>
            <a:picLocks noChangeAspect="1"/>
          </p:cNvPicPr>
          <p:nvPr/>
        </p:nvPicPr>
        <p:blipFill>
          <a:blip r:embed="rId7"/>
          <a:stretch>
            <a:fillRect/>
          </a:stretch>
        </p:blipFill>
        <p:spPr>
          <a:xfrm>
            <a:off x="8782320" y="4762500"/>
            <a:ext cx="2108200" cy="11811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sp>
        <p:nvSpPr>
          <p:cNvPr id="52" name="오른쪽 화살표[R] 51">
            <a:extLst>
              <a:ext uri="{FF2B5EF4-FFF2-40B4-BE49-F238E27FC236}">
                <a16:creationId xmlns:a16="http://schemas.microsoft.com/office/drawing/2014/main" id="{32A2051A-2608-FDE9-6EA3-65611431F9B8}"/>
              </a:ext>
            </a:extLst>
          </p:cNvPr>
          <p:cNvSpPr/>
          <p:nvPr/>
        </p:nvSpPr>
        <p:spPr>
          <a:xfrm>
            <a:off x="4073583" y="5028834"/>
            <a:ext cx="670095" cy="80103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n>
                <a:solidFill>
                  <a:srgbClr val="FF0000"/>
                </a:solidFill>
              </a:ln>
            </a:endParaRPr>
          </a:p>
        </p:txBody>
      </p:sp>
      <p:sp>
        <p:nvSpPr>
          <p:cNvPr id="57" name="타원 56">
            <a:extLst>
              <a:ext uri="{FF2B5EF4-FFF2-40B4-BE49-F238E27FC236}">
                <a16:creationId xmlns:a16="http://schemas.microsoft.com/office/drawing/2014/main" id="{AD4BBB41-83EB-6096-1B45-E02C08ED9A30}"/>
              </a:ext>
            </a:extLst>
          </p:cNvPr>
          <p:cNvSpPr/>
          <p:nvPr/>
        </p:nvSpPr>
        <p:spPr>
          <a:xfrm>
            <a:off x="1524000" y="6190573"/>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4</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58" name="직사각형 57">
            <a:extLst>
              <a:ext uri="{FF2B5EF4-FFF2-40B4-BE49-F238E27FC236}">
                <a16:creationId xmlns:a16="http://schemas.microsoft.com/office/drawing/2014/main" id="{77FCDD68-9B37-7ECA-F317-AA025ABD9C38}"/>
              </a:ext>
            </a:extLst>
          </p:cNvPr>
          <p:cNvSpPr/>
          <p:nvPr/>
        </p:nvSpPr>
        <p:spPr>
          <a:xfrm>
            <a:off x="1923221" y="6370573"/>
            <a:ext cx="1124779" cy="2102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Tree>
    <p:extLst>
      <p:ext uri="{BB962C8B-B14F-4D97-AF65-F5344CB8AC3E}">
        <p14:creationId xmlns:p14="http://schemas.microsoft.com/office/powerpoint/2010/main" val="2438597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B7000-15A0-2EF4-6B19-A51430EBBAFD}"/>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BA97A543-7879-C0C9-0CBA-A9012C279620}"/>
              </a:ext>
            </a:extLst>
          </p:cNvPr>
          <p:cNvGrpSpPr/>
          <p:nvPr/>
        </p:nvGrpSpPr>
        <p:grpSpPr>
          <a:xfrm>
            <a:off x="648888" y="468061"/>
            <a:ext cx="16990224" cy="9265301"/>
            <a:chOff x="0" y="-241102"/>
            <a:chExt cx="22653632" cy="12353734"/>
          </a:xfrm>
        </p:grpSpPr>
        <p:grpSp>
          <p:nvGrpSpPr>
            <p:cNvPr id="14" name="Group 3">
              <a:extLst>
                <a:ext uri="{FF2B5EF4-FFF2-40B4-BE49-F238E27FC236}">
                  <a16:creationId xmlns:a16="http://schemas.microsoft.com/office/drawing/2014/main" id="{61C18AA7-A485-A88A-AC69-0CF37A1FFD04}"/>
                </a:ext>
              </a:extLst>
            </p:cNvPr>
            <p:cNvGrpSpPr/>
            <p:nvPr/>
          </p:nvGrpSpPr>
          <p:grpSpPr>
            <a:xfrm>
              <a:off x="0" y="-114102"/>
              <a:ext cx="22653632" cy="12226734"/>
              <a:chOff x="0" y="-47625"/>
              <a:chExt cx="4474792" cy="2415157"/>
            </a:xfrm>
          </p:grpSpPr>
          <p:sp>
            <p:nvSpPr>
              <p:cNvPr id="18" name="Freeform 4">
                <a:extLst>
                  <a:ext uri="{FF2B5EF4-FFF2-40B4-BE49-F238E27FC236}">
                    <a16:creationId xmlns:a16="http://schemas.microsoft.com/office/drawing/2014/main" id="{D224DF39-378D-9D9C-3746-4AACBF907FF1}"/>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19" name="TextBox 5">
                <a:extLst>
                  <a:ext uri="{FF2B5EF4-FFF2-40B4-BE49-F238E27FC236}">
                    <a16:creationId xmlns:a16="http://schemas.microsoft.com/office/drawing/2014/main" id="{B58A72E9-B99B-7C2F-6DE9-B6A96EE335F5}"/>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5" name="Group 6">
              <a:extLst>
                <a:ext uri="{FF2B5EF4-FFF2-40B4-BE49-F238E27FC236}">
                  <a16:creationId xmlns:a16="http://schemas.microsoft.com/office/drawing/2014/main" id="{E0C795BC-FEAA-EA49-3DA6-D8FE2D676728}"/>
                </a:ext>
              </a:extLst>
            </p:cNvPr>
            <p:cNvGrpSpPr/>
            <p:nvPr/>
          </p:nvGrpSpPr>
          <p:grpSpPr>
            <a:xfrm>
              <a:off x="0" y="-241102"/>
              <a:ext cx="22653632" cy="12226734"/>
              <a:chOff x="0" y="-47625"/>
              <a:chExt cx="4474792" cy="2415157"/>
            </a:xfrm>
          </p:grpSpPr>
          <p:sp>
            <p:nvSpPr>
              <p:cNvPr id="16" name="Freeform 7">
                <a:extLst>
                  <a:ext uri="{FF2B5EF4-FFF2-40B4-BE49-F238E27FC236}">
                    <a16:creationId xmlns:a16="http://schemas.microsoft.com/office/drawing/2014/main" id="{5F1D7488-07DC-ABC3-B1A8-75EB8AC3DC84}"/>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17" name="TextBox 8">
                <a:extLst>
                  <a:ext uri="{FF2B5EF4-FFF2-40B4-BE49-F238E27FC236}">
                    <a16:creationId xmlns:a16="http://schemas.microsoft.com/office/drawing/2014/main" id="{2E45FED2-7D99-FD83-8314-5BB7A3D4E648}"/>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20" name="Group 9">
            <a:extLst>
              <a:ext uri="{FF2B5EF4-FFF2-40B4-BE49-F238E27FC236}">
                <a16:creationId xmlns:a16="http://schemas.microsoft.com/office/drawing/2014/main" id="{F77EAB78-2D94-740C-1AAF-1BA8B83DE2AD}"/>
              </a:ext>
            </a:extLst>
          </p:cNvPr>
          <p:cNvGrpSpPr/>
          <p:nvPr/>
        </p:nvGrpSpPr>
        <p:grpSpPr>
          <a:xfrm>
            <a:off x="648888" y="468062"/>
            <a:ext cx="16990224" cy="1737021"/>
            <a:chOff x="0" y="-47625"/>
            <a:chExt cx="4474792" cy="457487"/>
          </a:xfrm>
        </p:grpSpPr>
        <p:sp>
          <p:nvSpPr>
            <p:cNvPr id="21" name="Freeform 10">
              <a:extLst>
                <a:ext uri="{FF2B5EF4-FFF2-40B4-BE49-F238E27FC236}">
                  <a16:creationId xmlns:a16="http://schemas.microsoft.com/office/drawing/2014/main" id="{2E083231-A9A0-E099-7143-03BD78CB0360}"/>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22" name="TextBox 11">
              <a:extLst>
                <a:ext uri="{FF2B5EF4-FFF2-40B4-BE49-F238E27FC236}">
                  <a16:creationId xmlns:a16="http://schemas.microsoft.com/office/drawing/2014/main" id="{818ADB47-9B87-26C5-FA85-08A0E6F8D118}"/>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DB5FF80A-CA40-B142-8EFA-76509777E299}"/>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F5CFF7CD-EA3D-F402-8DBF-84D129E22F47}"/>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로그인</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D3CF5DD8-C541-6DD8-3F3C-743365DC027C}"/>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007AD124-E724-0B9B-BAFF-3B71090D3663}"/>
              </a:ext>
            </a:extLst>
          </p:cNvPr>
          <p:cNvSpPr txBox="1"/>
          <p:nvPr/>
        </p:nvSpPr>
        <p:spPr>
          <a:xfrm>
            <a:off x="11506201" y="3238500"/>
            <a:ext cx="5867400" cy="6067238"/>
          </a:xfrm>
          <a:prstGeom prst="rect">
            <a:avLst/>
          </a:prstGeom>
        </p:spPr>
        <p:txBody>
          <a:bodyPr wrap="square" lIns="0" tIns="0" rIns="0" bIns="0" rtlCol="0" anchor="t">
            <a:spAutoFit/>
          </a:bodyPr>
          <a:lstStyle/>
          <a:p>
            <a:pPr marL="342900" indent="-342900">
              <a:lnSpc>
                <a:spcPts val="2534"/>
              </a:lnSpc>
              <a:buFont typeface="+mj-lt"/>
              <a:buAutoNum type="arabicPeriod"/>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DB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연결 접속 준비</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로그인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API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처리</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데이터 요청 받기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DB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조회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검증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세션저장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응답</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요청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성공</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로그인 요청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세션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응답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성공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이동</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a:lnSpc>
                <a:spcPts val="2534"/>
              </a:lnSpc>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lvl="0" fontAlgn="base">
              <a:lnSpc>
                <a:spcPts val="2534"/>
              </a:lnSpc>
              <a:spcBef>
                <a:spcPct val="0"/>
              </a:spcBef>
              <a:spcAft>
                <a:spcPct val="0"/>
              </a:spcAft>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export</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로그인 처리 함수를 다른 파일(라우터)에서 가져다 쓰기 위해 </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내보냄 (모듈화)</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lvl="0" fontAlgn="base">
              <a:lnSpc>
                <a:spcPts val="2534"/>
              </a:lnSpc>
              <a:spcBef>
                <a:spcPct val="0"/>
              </a:spcBef>
              <a:spcAft>
                <a:spcPct val="0"/>
              </a:spcAft>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fetch()</a:t>
            </a:r>
          </a:p>
          <a:p>
            <a:pPr marL="0" lvl="1" fontAlgn="base">
              <a:lnSpc>
                <a:spcPts val="2534"/>
              </a:lnSpc>
              <a:spcBef>
                <a:spcPct val="0"/>
              </a:spcBef>
              <a:spcAft>
                <a:spcPct val="0"/>
              </a:spcAft>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프론트에서 백엔드 로그인 API로 HTTP 요청(POST) 전송</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async / await</a:t>
            </a:r>
          </a:p>
          <a:p>
            <a:pPr marL="0" lvl="1" fontAlgn="base">
              <a:lnSpc>
                <a:spcPts val="2534"/>
              </a:lnSpc>
              <a:spcBef>
                <a:spcPct val="0"/>
              </a:spcBef>
              <a:spcAft>
                <a:spcPct val="0"/>
              </a:spcAft>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async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기다림이 필요한 작업을 하는 함수</a:t>
            </a:r>
            <a:endPar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0" lvl="1" fontAlgn="base">
              <a:lnSpc>
                <a:spcPts val="2534"/>
              </a:lnSpc>
              <a:spcBef>
                <a:spcPct val="0"/>
              </a:spcBef>
              <a:spcAft>
                <a:spcPct val="0"/>
              </a:spcAft>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await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서버 응답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(JSON)</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이 올때까지 기다린 뒤 실행</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0" lvl="1" fontAlgn="base">
              <a:lnSpc>
                <a:spcPts val="2534"/>
              </a:lnSpc>
              <a:spcBef>
                <a:spcPct val="0"/>
              </a:spcBef>
              <a:spcAft>
                <a:spcPct val="0"/>
              </a:spcAft>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credentials: "include"</a:t>
            </a:r>
          </a:p>
          <a:p>
            <a:pPr marL="0" lvl="1" fontAlgn="base">
              <a:lnSpc>
                <a:spcPts val="2534"/>
              </a:lnSpc>
              <a:spcBef>
                <a:spcPct val="0"/>
              </a:spcBef>
              <a:spcAft>
                <a:spcPct val="0"/>
              </a:spcAft>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로그인 후 세션 쿠키를 저장/전달하기 위해 사용</a:t>
            </a:r>
          </a:p>
          <a:p>
            <a:pPr marL="0" lvl="1" fontAlgn="base">
              <a:lnSpc>
                <a:spcPts val="2534"/>
              </a:lnSpc>
              <a:spcBef>
                <a:spcPct val="0"/>
              </a:spcBef>
              <a:spcAft>
                <a:spcPct val="0"/>
              </a:spcAft>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이 옵션이 있어야 다음 요청에서도 로그인 상태 유지 가능</a:t>
            </a:r>
          </a:p>
        </p:txBody>
      </p:sp>
      <p:sp>
        <p:nvSpPr>
          <p:cNvPr id="28" name="TextBox 18">
            <a:extLst>
              <a:ext uri="{FF2B5EF4-FFF2-40B4-BE49-F238E27FC236}">
                <a16:creationId xmlns:a16="http://schemas.microsoft.com/office/drawing/2014/main" id="{79C5A1EC-B8EE-E184-5305-12D3B704D9E6}"/>
              </a:ext>
            </a:extLst>
          </p:cNvPr>
          <p:cNvSpPr txBox="1"/>
          <p:nvPr/>
        </p:nvSpPr>
        <p:spPr>
          <a:xfrm>
            <a:off x="11947824" y="2476500"/>
            <a:ext cx="5044776" cy="586122"/>
          </a:xfrm>
          <a:prstGeom prst="rect">
            <a:avLst/>
          </a:prstGeom>
        </p:spPr>
        <p:txBody>
          <a:bodyPr wrap="square" lIns="0" tIns="0" rIns="0" bIns="0" rtlCol="0" anchor="t">
            <a:spAutoFit/>
          </a:bodyPr>
          <a:lstStyle/>
          <a:p>
            <a:pPr>
              <a:lnSpc>
                <a:spcPts val="4799"/>
              </a:lnSpc>
            </a:pPr>
            <a:r>
              <a:rPr lang="ko-KR" alt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로그인 </a:t>
            </a:r>
            <a:r>
              <a:rPr lang="en-US" altLang="ko-KR"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a:t>
            </a:r>
            <a:r>
              <a:rPr lang="ko-KR" alt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 백엔드 상세 내용</a:t>
            </a:r>
            <a:endParaRPr lang="en-US" altLang="ko-KR"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31" name="타원 30">
            <a:extLst>
              <a:ext uri="{FF2B5EF4-FFF2-40B4-BE49-F238E27FC236}">
                <a16:creationId xmlns:a16="http://schemas.microsoft.com/office/drawing/2014/main" id="{B29596D1-203D-0309-D7D0-B29FD5CB122E}"/>
              </a:ext>
            </a:extLst>
          </p:cNvPr>
          <p:cNvSpPr/>
          <p:nvPr/>
        </p:nvSpPr>
        <p:spPr>
          <a:xfrm>
            <a:off x="1167062" y="3045873"/>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4" name="타원 23">
            <a:extLst>
              <a:ext uri="{FF2B5EF4-FFF2-40B4-BE49-F238E27FC236}">
                <a16:creationId xmlns:a16="http://schemas.microsoft.com/office/drawing/2014/main" id="{0A19298C-B9F7-FC3A-952C-FF5D35B1E03A}"/>
              </a:ext>
            </a:extLst>
          </p:cNvPr>
          <p:cNvSpPr/>
          <p:nvPr/>
        </p:nvSpPr>
        <p:spPr>
          <a:xfrm>
            <a:off x="6090125" y="3081617"/>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4" name="타원 33">
            <a:extLst>
              <a:ext uri="{FF2B5EF4-FFF2-40B4-BE49-F238E27FC236}">
                <a16:creationId xmlns:a16="http://schemas.microsoft.com/office/drawing/2014/main" id="{A6FBE275-A0E8-C509-1451-B3D63F2461A6}"/>
              </a:ext>
            </a:extLst>
          </p:cNvPr>
          <p:cNvSpPr/>
          <p:nvPr/>
        </p:nvSpPr>
        <p:spPr>
          <a:xfrm>
            <a:off x="1167062" y="5542861"/>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61" name="그림 60">
            <a:extLst>
              <a:ext uri="{FF2B5EF4-FFF2-40B4-BE49-F238E27FC236}">
                <a16:creationId xmlns:a16="http://schemas.microsoft.com/office/drawing/2014/main" id="{983CF93D-089B-E259-B326-403A9D808178}"/>
              </a:ext>
            </a:extLst>
          </p:cNvPr>
          <p:cNvPicPr>
            <a:picLocks noChangeAspect="1"/>
          </p:cNvPicPr>
          <p:nvPr/>
        </p:nvPicPr>
        <p:blipFill>
          <a:blip r:embed="rId5"/>
          <a:stretch>
            <a:fillRect/>
          </a:stretch>
        </p:blipFill>
        <p:spPr>
          <a:xfrm>
            <a:off x="1527062" y="5889061"/>
            <a:ext cx="4787900" cy="29972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pic>
        <p:nvPicPr>
          <p:cNvPr id="62" name="그림 61">
            <a:extLst>
              <a:ext uri="{FF2B5EF4-FFF2-40B4-BE49-F238E27FC236}">
                <a16:creationId xmlns:a16="http://schemas.microsoft.com/office/drawing/2014/main" id="{43DBEC3D-100C-E146-D7DB-0C1326E81D38}"/>
              </a:ext>
            </a:extLst>
          </p:cNvPr>
          <p:cNvPicPr>
            <a:picLocks noChangeAspect="1"/>
          </p:cNvPicPr>
          <p:nvPr/>
        </p:nvPicPr>
        <p:blipFill>
          <a:blip r:embed="rId6"/>
          <a:stretch>
            <a:fillRect/>
          </a:stretch>
        </p:blipFill>
        <p:spPr>
          <a:xfrm>
            <a:off x="1532317" y="3390900"/>
            <a:ext cx="2019300" cy="13843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sp>
        <p:nvSpPr>
          <p:cNvPr id="63" name="TextBox 18">
            <a:extLst>
              <a:ext uri="{FF2B5EF4-FFF2-40B4-BE49-F238E27FC236}">
                <a16:creationId xmlns:a16="http://schemas.microsoft.com/office/drawing/2014/main" id="{C0BD0F66-591D-7FAA-6FA1-9235B0EDAE0B}"/>
              </a:ext>
            </a:extLst>
          </p:cNvPr>
          <p:cNvSpPr txBox="1"/>
          <p:nvPr/>
        </p:nvSpPr>
        <p:spPr>
          <a:xfrm>
            <a:off x="1524000" y="2705100"/>
            <a:ext cx="1752600" cy="561244"/>
          </a:xfrm>
          <a:prstGeom prst="rect">
            <a:avLst/>
          </a:prstGeom>
        </p:spPr>
        <p:txBody>
          <a:bodyPr wrap="square" lIns="0" tIns="0" rIns="0" bIns="0" rtlCol="0" anchor="t">
            <a:spAutoFit/>
          </a:bodyPr>
          <a:lstStyle/>
          <a:p>
            <a:pPr>
              <a:lnSpc>
                <a:spcPts val="4799"/>
              </a:lnSpc>
            </a:pPr>
            <a:r>
              <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DB </a:t>
            </a:r>
            <a:r>
              <a:rPr lang="ko-KR" altLang="en-US"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연결</a:t>
            </a:r>
            <a:endPar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64" name="TextBox 18">
            <a:extLst>
              <a:ext uri="{FF2B5EF4-FFF2-40B4-BE49-F238E27FC236}">
                <a16:creationId xmlns:a16="http://schemas.microsoft.com/office/drawing/2014/main" id="{499F9694-1077-4472-E4CE-A6390E824DF1}"/>
              </a:ext>
            </a:extLst>
          </p:cNvPr>
          <p:cNvSpPr txBox="1"/>
          <p:nvPr/>
        </p:nvSpPr>
        <p:spPr>
          <a:xfrm>
            <a:off x="1524000" y="5219700"/>
            <a:ext cx="1752600" cy="561244"/>
          </a:xfrm>
          <a:prstGeom prst="rect">
            <a:avLst/>
          </a:prstGeom>
        </p:spPr>
        <p:txBody>
          <a:bodyPr wrap="square" lIns="0" tIns="0" rIns="0" bIns="0" rtlCol="0" anchor="t">
            <a:spAutoFit/>
          </a:bodyPr>
          <a:lstStyle/>
          <a:p>
            <a:pPr>
              <a:lnSpc>
                <a:spcPts val="4799"/>
              </a:lnSpc>
            </a:pPr>
            <a:r>
              <a:rPr lang="ko-KR" altLang="en-US"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프론트</a:t>
            </a:r>
            <a:endPar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65" name="TextBox 18">
            <a:extLst>
              <a:ext uri="{FF2B5EF4-FFF2-40B4-BE49-F238E27FC236}">
                <a16:creationId xmlns:a16="http://schemas.microsoft.com/office/drawing/2014/main" id="{7C768674-E7A5-D294-91DA-0AF8F59AE17F}"/>
              </a:ext>
            </a:extLst>
          </p:cNvPr>
          <p:cNvSpPr txBox="1"/>
          <p:nvPr/>
        </p:nvSpPr>
        <p:spPr>
          <a:xfrm>
            <a:off x="6450125" y="2705100"/>
            <a:ext cx="1752600" cy="561244"/>
          </a:xfrm>
          <a:prstGeom prst="rect">
            <a:avLst/>
          </a:prstGeom>
        </p:spPr>
        <p:txBody>
          <a:bodyPr wrap="square" lIns="0" tIns="0" rIns="0" bIns="0" rtlCol="0" anchor="t">
            <a:spAutoFit/>
          </a:bodyPr>
          <a:lstStyle/>
          <a:p>
            <a:pPr>
              <a:lnSpc>
                <a:spcPts val="4799"/>
              </a:lnSpc>
            </a:pPr>
            <a:r>
              <a:rPr lang="ko-KR" altLang="en-US"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백엔드</a:t>
            </a:r>
            <a:endPar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pic>
        <p:nvPicPr>
          <p:cNvPr id="67" name="그림 66">
            <a:extLst>
              <a:ext uri="{FF2B5EF4-FFF2-40B4-BE49-F238E27FC236}">
                <a16:creationId xmlns:a16="http://schemas.microsoft.com/office/drawing/2014/main" id="{051E7D8A-E66D-B6C4-B446-DF8C72CF057A}"/>
              </a:ext>
            </a:extLst>
          </p:cNvPr>
          <p:cNvPicPr>
            <a:picLocks noChangeAspect="1"/>
          </p:cNvPicPr>
          <p:nvPr/>
        </p:nvPicPr>
        <p:blipFill>
          <a:blip r:embed="rId7"/>
          <a:stretch>
            <a:fillRect/>
          </a:stretch>
        </p:blipFill>
        <p:spPr>
          <a:xfrm>
            <a:off x="6450125" y="3429000"/>
            <a:ext cx="4483100" cy="54483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878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2E064-C56E-31F5-1316-2D252CE8553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CBD9897-DC2E-7927-9913-4F404C7933C7}"/>
              </a:ext>
            </a:extLst>
          </p:cNvPr>
          <p:cNvGrpSpPr/>
          <p:nvPr/>
        </p:nvGrpSpPr>
        <p:grpSpPr>
          <a:xfrm>
            <a:off x="648888" y="468061"/>
            <a:ext cx="16990224" cy="9265301"/>
            <a:chOff x="0" y="-241102"/>
            <a:chExt cx="22653632" cy="12353734"/>
          </a:xfrm>
        </p:grpSpPr>
        <p:grpSp>
          <p:nvGrpSpPr>
            <p:cNvPr id="3" name="Group 3">
              <a:extLst>
                <a:ext uri="{FF2B5EF4-FFF2-40B4-BE49-F238E27FC236}">
                  <a16:creationId xmlns:a16="http://schemas.microsoft.com/office/drawing/2014/main" id="{CF193159-56BA-2519-CB34-0A11D1C84D18}"/>
                </a:ext>
              </a:extLst>
            </p:cNvPr>
            <p:cNvGrpSpPr/>
            <p:nvPr/>
          </p:nvGrpSpPr>
          <p:grpSpPr>
            <a:xfrm>
              <a:off x="0" y="127000"/>
              <a:ext cx="22653632" cy="11985632"/>
              <a:chOff x="0" y="0"/>
              <a:chExt cx="4474792" cy="2367532"/>
            </a:xfrm>
          </p:grpSpPr>
          <p:sp>
            <p:nvSpPr>
              <p:cNvPr id="4" name="Freeform 4">
                <a:extLst>
                  <a:ext uri="{FF2B5EF4-FFF2-40B4-BE49-F238E27FC236}">
                    <a16:creationId xmlns:a16="http://schemas.microsoft.com/office/drawing/2014/main" id="{20BFF228-601A-2CF4-7342-2704EEE4953F}"/>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5" name="TextBox 5">
                <a:extLst>
                  <a:ext uri="{FF2B5EF4-FFF2-40B4-BE49-F238E27FC236}">
                    <a16:creationId xmlns:a16="http://schemas.microsoft.com/office/drawing/2014/main" id="{C5784D11-F890-31A7-8559-0D1819398D2F}"/>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05A7100E-D272-F201-E764-68968FB15E08}"/>
                </a:ext>
              </a:extLst>
            </p:cNvPr>
            <p:cNvGrpSpPr/>
            <p:nvPr/>
          </p:nvGrpSpPr>
          <p:grpSpPr>
            <a:xfrm>
              <a:off x="0" y="-241102"/>
              <a:ext cx="22653632" cy="12226734"/>
              <a:chOff x="0" y="-47625"/>
              <a:chExt cx="4474792" cy="2415157"/>
            </a:xfrm>
          </p:grpSpPr>
          <p:sp>
            <p:nvSpPr>
              <p:cNvPr id="7" name="Freeform 7">
                <a:extLst>
                  <a:ext uri="{FF2B5EF4-FFF2-40B4-BE49-F238E27FC236}">
                    <a16:creationId xmlns:a16="http://schemas.microsoft.com/office/drawing/2014/main" id="{6DA95F64-9F1F-6AF4-43FD-5CC5F0776874}"/>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8" name="TextBox 8">
                <a:extLst>
                  <a:ext uri="{FF2B5EF4-FFF2-40B4-BE49-F238E27FC236}">
                    <a16:creationId xmlns:a16="http://schemas.microsoft.com/office/drawing/2014/main" id="{260F5D7C-B94B-DCBE-52E4-4A7FBBF73BE5}"/>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9" name="Group 9">
            <a:extLst>
              <a:ext uri="{FF2B5EF4-FFF2-40B4-BE49-F238E27FC236}">
                <a16:creationId xmlns:a16="http://schemas.microsoft.com/office/drawing/2014/main" id="{2A0EF344-BD86-E1F4-E4FD-35DEFD48435A}"/>
              </a:ext>
            </a:extLst>
          </p:cNvPr>
          <p:cNvGrpSpPr/>
          <p:nvPr/>
        </p:nvGrpSpPr>
        <p:grpSpPr>
          <a:xfrm>
            <a:off x="648888" y="648888"/>
            <a:ext cx="16990224" cy="1556195"/>
            <a:chOff x="0" y="0"/>
            <a:chExt cx="4474792" cy="409862"/>
          </a:xfrm>
        </p:grpSpPr>
        <p:sp>
          <p:nvSpPr>
            <p:cNvPr id="10" name="Freeform 10">
              <a:extLst>
                <a:ext uri="{FF2B5EF4-FFF2-40B4-BE49-F238E27FC236}">
                  <a16:creationId xmlns:a16="http://schemas.microsoft.com/office/drawing/2014/main" id="{F069981A-210B-635C-78FC-06DA7994B1CD}"/>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11" name="TextBox 11">
              <a:extLst>
                <a:ext uri="{FF2B5EF4-FFF2-40B4-BE49-F238E27FC236}">
                  <a16:creationId xmlns:a16="http://schemas.microsoft.com/office/drawing/2014/main" id="{1C3927C3-12DE-27B7-CE6B-7203F8D68BEC}"/>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F38E8CE7-7C30-18C7-13CE-61FFEA9548DE}"/>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D71844BA-EF11-77CE-77E2-7443485D52E9}"/>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회원가입</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3047A639-B104-2F94-DAFA-2DF5A6F5F86C}"/>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607AD98D-A75B-1EBE-93E3-94C2BDA1C7B0}"/>
              </a:ext>
            </a:extLst>
          </p:cNvPr>
          <p:cNvSpPr txBox="1"/>
          <p:nvPr/>
        </p:nvSpPr>
        <p:spPr>
          <a:xfrm>
            <a:off x="11506201" y="3238500"/>
            <a:ext cx="5867400" cy="2540632"/>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이름</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이메일</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비밀번호</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비밀번호 확인 입력 후 가입</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필수값 미입력 시 입력창 하단에 경고문구 표시</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형식 오류 시 경고 문구 표시</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이메일 형식 오류</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비밀번호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6</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자리 이상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특수문자 포함</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비밀번호 불일치</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 name="TextBox 18">
            <a:extLst>
              <a:ext uri="{FF2B5EF4-FFF2-40B4-BE49-F238E27FC236}">
                <a16:creationId xmlns:a16="http://schemas.microsoft.com/office/drawing/2014/main" id="{13769EE4-F9FA-015C-2D0C-9C84C3B35D20}"/>
              </a:ext>
            </a:extLst>
          </p:cNvPr>
          <p:cNvSpPr txBox="1"/>
          <p:nvPr/>
        </p:nvSpPr>
        <p:spPr>
          <a:xfrm>
            <a:off x="11947824" y="2476500"/>
            <a:ext cx="4298523" cy="586122"/>
          </a:xfrm>
          <a:prstGeom prst="rect">
            <a:avLst/>
          </a:prstGeom>
        </p:spPr>
        <p:txBody>
          <a:bodyPr lIns="0" tIns="0" rIns="0" bIns="0" rtlCol="0" anchor="t">
            <a:spAutoFit/>
          </a:bodyPr>
          <a:lstStyle/>
          <a:p>
            <a:pPr>
              <a:lnSpc>
                <a:spcPts val="4799"/>
              </a:lnSpc>
            </a:pPr>
            <a:r>
              <a:rPr lang="ko-KR" alt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회원가입 상세 내용</a:t>
            </a:r>
            <a:endParaRPr lang="en-US" altLang="ko-KR"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pic>
        <p:nvPicPr>
          <p:cNvPr id="12" name="그림 11">
            <a:extLst>
              <a:ext uri="{FF2B5EF4-FFF2-40B4-BE49-F238E27FC236}">
                <a16:creationId xmlns:a16="http://schemas.microsoft.com/office/drawing/2014/main" id="{D4F761E4-ED95-9F5A-4CA9-6BA08BD6EAB7}"/>
              </a:ext>
            </a:extLst>
          </p:cNvPr>
          <p:cNvPicPr>
            <a:picLocks noChangeAspect="1"/>
          </p:cNvPicPr>
          <p:nvPr/>
        </p:nvPicPr>
        <p:blipFill>
          <a:blip r:embed="rId5"/>
          <a:stretch>
            <a:fillRect/>
          </a:stretch>
        </p:blipFill>
        <p:spPr>
          <a:xfrm>
            <a:off x="1158497" y="3589020"/>
            <a:ext cx="2870200" cy="3810000"/>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E41A1D9A-4BAD-CF4E-9953-5E17F41358B2}"/>
              </a:ext>
            </a:extLst>
          </p:cNvPr>
          <p:cNvPicPr>
            <a:picLocks noChangeAspect="1"/>
          </p:cNvPicPr>
          <p:nvPr/>
        </p:nvPicPr>
        <p:blipFill>
          <a:blip r:embed="rId6"/>
          <a:stretch>
            <a:fillRect/>
          </a:stretch>
        </p:blipFill>
        <p:spPr>
          <a:xfrm>
            <a:off x="4978400" y="3581400"/>
            <a:ext cx="2768600" cy="3695700"/>
          </a:xfrm>
          <a:prstGeom prst="rect">
            <a:avLst/>
          </a:prstGeom>
          <a:ln>
            <a:noFill/>
          </a:ln>
          <a:effectLst>
            <a:outerShdw blurRad="190500" algn="tl" rotWithShape="0">
              <a:srgbClr val="000000">
                <a:alpha val="70000"/>
              </a:srgbClr>
            </a:outerShdw>
          </a:effectLst>
        </p:spPr>
      </p:pic>
      <p:sp>
        <p:nvSpPr>
          <p:cNvPr id="17" name="오른쪽 화살표[R] 16">
            <a:extLst>
              <a:ext uri="{FF2B5EF4-FFF2-40B4-BE49-F238E27FC236}">
                <a16:creationId xmlns:a16="http://schemas.microsoft.com/office/drawing/2014/main" id="{3F4D9A89-092F-40D8-78CF-AEC9B32D6F6D}"/>
              </a:ext>
            </a:extLst>
          </p:cNvPr>
          <p:cNvSpPr/>
          <p:nvPr/>
        </p:nvSpPr>
        <p:spPr>
          <a:xfrm>
            <a:off x="7904212" y="5028834"/>
            <a:ext cx="670095" cy="80103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n>
                <a:solidFill>
                  <a:srgbClr val="FF0000"/>
                </a:solidFill>
              </a:ln>
            </a:endParaRPr>
          </a:p>
        </p:txBody>
      </p:sp>
      <p:sp>
        <p:nvSpPr>
          <p:cNvPr id="18" name="오른쪽 화살표[R] 17">
            <a:extLst>
              <a:ext uri="{FF2B5EF4-FFF2-40B4-BE49-F238E27FC236}">
                <a16:creationId xmlns:a16="http://schemas.microsoft.com/office/drawing/2014/main" id="{64FBA588-1D6D-FE29-14AA-CAE25793DD96}"/>
              </a:ext>
            </a:extLst>
          </p:cNvPr>
          <p:cNvSpPr/>
          <p:nvPr/>
        </p:nvSpPr>
        <p:spPr>
          <a:xfrm>
            <a:off x="4073583" y="5028834"/>
            <a:ext cx="670095" cy="80103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n>
                <a:solidFill>
                  <a:srgbClr val="FF0000"/>
                </a:solidFill>
              </a:ln>
            </a:endParaRPr>
          </a:p>
        </p:txBody>
      </p:sp>
      <p:sp>
        <p:nvSpPr>
          <p:cNvPr id="19" name="직사각형 18">
            <a:extLst>
              <a:ext uri="{FF2B5EF4-FFF2-40B4-BE49-F238E27FC236}">
                <a16:creationId xmlns:a16="http://schemas.microsoft.com/office/drawing/2014/main" id="{49DFDFF2-0108-1CD7-CD96-5852652A6962}"/>
              </a:ext>
            </a:extLst>
          </p:cNvPr>
          <p:cNvSpPr/>
          <p:nvPr/>
        </p:nvSpPr>
        <p:spPr>
          <a:xfrm>
            <a:off x="1519278" y="4284300"/>
            <a:ext cx="2214522" cy="2230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20" name="타원 19">
            <a:extLst>
              <a:ext uri="{FF2B5EF4-FFF2-40B4-BE49-F238E27FC236}">
                <a16:creationId xmlns:a16="http://schemas.microsoft.com/office/drawing/2014/main" id="{57E92A20-E271-0C28-32E9-448F94C116F9}"/>
              </a:ext>
            </a:extLst>
          </p:cNvPr>
          <p:cNvSpPr/>
          <p:nvPr/>
        </p:nvSpPr>
        <p:spPr>
          <a:xfrm>
            <a:off x="1158497" y="3923326"/>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1" name="직사각형 20">
            <a:extLst>
              <a:ext uri="{FF2B5EF4-FFF2-40B4-BE49-F238E27FC236}">
                <a16:creationId xmlns:a16="http://schemas.microsoft.com/office/drawing/2014/main" id="{3A2327C2-277B-C99F-B49A-504C6720AB51}"/>
              </a:ext>
            </a:extLst>
          </p:cNvPr>
          <p:cNvSpPr/>
          <p:nvPr/>
        </p:nvSpPr>
        <p:spPr>
          <a:xfrm>
            <a:off x="5292190" y="4283326"/>
            <a:ext cx="2214522" cy="23079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pic>
        <p:nvPicPr>
          <p:cNvPr id="29" name="그림 28">
            <a:extLst>
              <a:ext uri="{FF2B5EF4-FFF2-40B4-BE49-F238E27FC236}">
                <a16:creationId xmlns:a16="http://schemas.microsoft.com/office/drawing/2014/main" id="{D9D50DEA-0D52-80E1-7923-0BE23C3E9F31}"/>
              </a:ext>
            </a:extLst>
          </p:cNvPr>
          <p:cNvPicPr>
            <a:picLocks noChangeAspect="1"/>
          </p:cNvPicPr>
          <p:nvPr/>
        </p:nvPicPr>
        <p:blipFill>
          <a:blip r:embed="rId7"/>
          <a:stretch>
            <a:fillRect/>
          </a:stretch>
        </p:blipFill>
        <p:spPr>
          <a:xfrm>
            <a:off x="8753658" y="4559300"/>
            <a:ext cx="2222500" cy="18542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sp>
        <p:nvSpPr>
          <p:cNvPr id="31" name="타원 30">
            <a:extLst>
              <a:ext uri="{FF2B5EF4-FFF2-40B4-BE49-F238E27FC236}">
                <a16:creationId xmlns:a16="http://schemas.microsoft.com/office/drawing/2014/main" id="{1A110912-7BCC-F695-B07A-18A42DD7F023}"/>
              </a:ext>
            </a:extLst>
          </p:cNvPr>
          <p:cNvSpPr/>
          <p:nvPr/>
        </p:nvSpPr>
        <p:spPr>
          <a:xfrm>
            <a:off x="4932190" y="3923326"/>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2" name="타원 31">
            <a:extLst>
              <a:ext uri="{FF2B5EF4-FFF2-40B4-BE49-F238E27FC236}">
                <a16:creationId xmlns:a16="http://schemas.microsoft.com/office/drawing/2014/main" id="{275810E7-963B-E83C-8578-088557580668}"/>
              </a:ext>
            </a:extLst>
          </p:cNvPr>
          <p:cNvSpPr/>
          <p:nvPr/>
        </p:nvSpPr>
        <p:spPr>
          <a:xfrm>
            <a:off x="8372774" y="4211124"/>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2787443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2E064-C56E-31F5-1316-2D252CE8553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CBD9897-DC2E-7927-9913-4F404C7933C7}"/>
              </a:ext>
            </a:extLst>
          </p:cNvPr>
          <p:cNvGrpSpPr/>
          <p:nvPr/>
        </p:nvGrpSpPr>
        <p:grpSpPr>
          <a:xfrm>
            <a:off x="648888" y="468061"/>
            <a:ext cx="16990224" cy="9265301"/>
            <a:chOff x="0" y="-241102"/>
            <a:chExt cx="22653632" cy="12353734"/>
          </a:xfrm>
        </p:grpSpPr>
        <p:grpSp>
          <p:nvGrpSpPr>
            <p:cNvPr id="3" name="Group 3">
              <a:extLst>
                <a:ext uri="{FF2B5EF4-FFF2-40B4-BE49-F238E27FC236}">
                  <a16:creationId xmlns:a16="http://schemas.microsoft.com/office/drawing/2014/main" id="{CF193159-56BA-2519-CB34-0A11D1C84D18}"/>
                </a:ext>
              </a:extLst>
            </p:cNvPr>
            <p:cNvGrpSpPr/>
            <p:nvPr/>
          </p:nvGrpSpPr>
          <p:grpSpPr>
            <a:xfrm>
              <a:off x="0" y="127000"/>
              <a:ext cx="22653632" cy="11985632"/>
              <a:chOff x="0" y="0"/>
              <a:chExt cx="4474792" cy="2367532"/>
            </a:xfrm>
          </p:grpSpPr>
          <p:sp>
            <p:nvSpPr>
              <p:cNvPr id="4" name="Freeform 4">
                <a:extLst>
                  <a:ext uri="{FF2B5EF4-FFF2-40B4-BE49-F238E27FC236}">
                    <a16:creationId xmlns:a16="http://schemas.microsoft.com/office/drawing/2014/main" id="{20BFF228-601A-2CF4-7342-2704EEE4953F}"/>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5" name="TextBox 5">
                <a:extLst>
                  <a:ext uri="{FF2B5EF4-FFF2-40B4-BE49-F238E27FC236}">
                    <a16:creationId xmlns:a16="http://schemas.microsoft.com/office/drawing/2014/main" id="{C5784D11-F890-31A7-8559-0D1819398D2F}"/>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05A7100E-D272-F201-E764-68968FB15E08}"/>
                </a:ext>
              </a:extLst>
            </p:cNvPr>
            <p:cNvGrpSpPr/>
            <p:nvPr/>
          </p:nvGrpSpPr>
          <p:grpSpPr>
            <a:xfrm>
              <a:off x="0" y="-241102"/>
              <a:ext cx="22653632" cy="12226734"/>
              <a:chOff x="0" y="-47625"/>
              <a:chExt cx="4474792" cy="2415157"/>
            </a:xfrm>
          </p:grpSpPr>
          <p:sp>
            <p:nvSpPr>
              <p:cNvPr id="7" name="Freeform 7">
                <a:extLst>
                  <a:ext uri="{FF2B5EF4-FFF2-40B4-BE49-F238E27FC236}">
                    <a16:creationId xmlns:a16="http://schemas.microsoft.com/office/drawing/2014/main" id="{6DA95F64-9F1F-6AF4-43FD-5CC5F0776874}"/>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r>
                  <a:rPr lang="en-US" altLang="ko-KR" dirty="0">
                    <a:ea typeface="Pretendard" panose="02000503000000020004" pitchFamily="50" charset="-127"/>
                  </a:rPr>
                  <a:t>v</a:t>
                </a:r>
                <a:endParaRPr lang="ko-KR" altLang="en-US" dirty="0">
                  <a:ea typeface="Pretendard" panose="02000503000000020004" pitchFamily="50" charset="-127"/>
                </a:endParaRPr>
              </a:p>
            </p:txBody>
          </p:sp>
          <p:sp>
            <p:nvSpPr>
              <p:cNvPr id="8" name="TextBox 8">
                <a:extLst>
                  <a:ext uri="{FF2B5EF4-FFF2-40B4-BE49-F238E27FC236}">
                    <a16:creationId xmlns:a16="http://schemas.microsoft.com/office/drawing/2014/main" id="{260F5D7C-B94B-DCBE-52E4-4A7FBBF73BE5}"/>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9" name="Group 9">
            <a:extLst>
              <a:ext uri="{FF2B5EF4-FFF2-40B4-BE49-F238E27FC236}">
                <a16:creationId xmlns:a16="http://schemas.microsoft.com/office/drawing/2014/main" id="{2A0EF344-BD86-E1F4-E4FD-35DEFD48435A}"/>
              </a:ext>
            </a:extLst>
          </p:cNvPr>
          <p:cNvGrpSpPr/>
          <p:nvPr/>
        </p:nvGrpSpPr>
        <p:grpSpPr>
          <a:xfrm>
            <a:off x="648888" y="648888"/>
            <a:ext cx="16990224" cy="1556195"/>
            <a:chOff x="0" y="0"/>
            <a:chExt cx="4474792" cy="409862"/>
          </a:xfrm>
        </p:grpSpPr>
        <p:sp>
          <p:nvSpPr>
            <p:cNvPr id="10" name="Freeform 10">
              <a:extLst>
                <a:ext uri="{FF2B5EF4-FFF2-40B4-BE49-F238E27FC236}">
                  <a16:creationId xmlns:a16="http://schemas.microsoft.com/office/drawing/2014/main" id="{F069981A-210B-635C-78FC-06DA7994B1CD}"/>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11" name="TextBox 11">
              <a:extLst>
                <a:ext uri="{FF2B5EF4-FFF2-40B4-BE49-F238E27FC236}">
                  <a16:creationId xmlns:a16="http://schemas.microsoft.com/office/drawing/2014/main" id="{1C3927C3-12DE-27B7-CE6B-7203F8D68BEC}"/>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F38E8CE7-7C30-18C7-13CE-61FFEA9548DE}"/>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D71844BA-EF11-77CE-77E2-7443485D52E9}"/>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회원가입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프론트</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3047A639-B104-2F94-DAFA-2DF5A6F5F86C}"/>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607AD98D-A75B-1EBE-93E3-94C2BDA1C7B0}"/>
              </a:ext>
            </a:extLst>
          </p:cNvPr>
          <p:cNvSpPr txBox="1"/>
          <p:nvPr/>
        </p:nvSpPr>
        <p:spPr>
          <a:xfrm>
            <a:off x="11506201" y="3238500"/>
            <a:ext cx="5867400" cy="4464235"/>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프론트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회원가입 입력 검증</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이름/</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이메일</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비밀번호</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공백</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이메일 정규식</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비밀번호/</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비밀번호 확인</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일치</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6</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자리 이상</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특수문자</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오류 표시</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백엔드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회원가입 처리</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요청 데이터 수신</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이메일 중복 확인(DB 조회)</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비</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밀번호 해시 처리(bcrypt)</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권한(role_id)  부여</a:t>
            </a: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 name="TextBox 18">
            <a:extLst>
              <a:ext uri="{FF2B5EF4-FFF2-40B4-BE49-F238E27FC236}">
                <a16:creationId xmlns:a16="http://schemas.microsoft.com/office/drawing/2014/main" id="{13769EE4-F9FA-015C-2D0C-9C84C3B35D20}"/>
              </a:ext>
            </a:extLst>
          </p:cNvPr>
          <p:cNvSpPr txBox="1"/>
          <p:nvPr/>
        </p:nvSpPr>
        <p:spPr>
          <a:xfrm>
            <a:off x="11947824" y="2476500"/>
            <a:ext cx="4298523" cy="586122"/>
          </a:xfrm>
          <a:prstGeom prst="rect">
            <a:avLst/>
          </a:prstGeom>
        </p:spPr>
        <p:txBody>
          <a:bodyPr lIns="0" tIns="0" rIns="0" bIns="0" rtlCol="0" anchor="t">
            <a:spAutoFit/>
          </a:bodyPr>
          <a:lstStyle/>
          <a:p>
            <a:pPr>
              <a:lnSpc>
                <a:spcPts val="4799"/>
              </a:lnSpc>
            </a:pPr>
            <a:r>
              <a:rPr lang="ko-KR" alt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회원가입 상세 내용</a:t>
            </a:r>
            <a:endParaRPr lang="en-US" altLang="ko-KR"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20" name="타원 19">
            <a:extLst>
              <a:ext uri="{FF2B5EF4-FFF2-40B4-BE49-F238E27FC236}">
                <a16:creationId xmlns:a16="http://schemas.microsoft.com/office/drawing/2014/main" id="{57E92A20-E271-0C28-32E9-448F94C116F9}"/>
              </a:ext>
            </a:extLst>
          </p:cNvPr>
          <p:cNvSpPr/>
          <p:nvPr/>
        </p:nvSpPr>
        <p:spPr>
          <a:xfrm>
            <a:off x="747301" y="2268804"/>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1" name="타원 30">
            <a:extLst>
              <a:ext uri="{FF2B5EF4-FFF2-40B4-BE49-F238E27FC236}">
                <a16:creationId xmlns:a16="http://schemas.microsoft.com/office/drawing/2014/main" id="{1A110912-7BCC-F695-B07A-18A42DD7F023}"/>
              </a:ext>
            </a:extLst>
          </p:cNvPr>
          <p:cNvSpPr/>
          <p:nvPr/>
        </p:nvSpPr>
        <p:spPr>
          <a:xfrm>
            <a:off x="4649768" y="2236943"/>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23" name="그림 22">
            <a:extLst>
              <a:ext uri="{FF2B5EF4-FFF2-40B4-BE49-F238E27FC236}">
                <a16:creationId xmlns:a16="http://schemas.microsoft.com/office/drawing/2014/main" id="{690F5B4D-C6F7-5B84-2BC0-651B165DCE3A}"/>
              </a:ext>
            </a:extLst>
          </p:cNvPr>
          <p:cNvPicPr>
            <a:picLocks noChangeAspect="1"/>
          </p:cNvPicPr>
          <p:nvPr/>
        </p:nvPicPr>
        <p:blipFill>
          <a:blip r:embed="rId5"/>
          <a:stretch>
            <a:fillRect/>
          </a:stretch>
        </p:blipFill>
        <p:spPr>
          <a:xfrm>
            <a:off x="4829768" y="2624794"/>
            <a:ext cx="6171704" cy="4366879"/>
          </a:xfrm>
          <a:prstGeom prst="rect">
            <a:avLst/>
          </a:prstGeom>
          <a:ln>
            <a:noFill/>
          </a:ln>
          <a:effectLst>
            <a:outerShdw blurRad="190500" algn="tl" rotWithShape="0">
              <a:srgbClr val="000000">
                <a:alpha val="70000"/>
              </a:srgbClr>
            </a:outerShdw>
          </a:effectLst>
        </p:spPr>
      </p:pic>
      <p:grpSp>
        <p:nvGrpSpPr>
          <p:cNvPr id="30" name="그룹 29">
            <a:extLst>
              <a:ext uri="{FF2B5EF4-FFF2-40B4-BE49-F238E27FC236}">
                <a16:creationId xmlns:a16="http://schemas.microsoft.com/office/drawing/2014/main" id="{E715057F-44DC-53B9-37DE-95236C0D4783}"/>
              </a:ext>
            </a:extLst>
          </p:cNvPr>
          <p:cNvGrpSpPr/>
          <p:nvPr/>
        </p:nvGrpSpPr>
        <p:grpSpPr>
          <a:xfrm>
            <a:off x="1066800" y="2615121"/>
            <a:ext cx="3574014" cy="6844687"/>
            <a:chOff x="1065485" y="2615121"/>
            <a:chExt cx="3574014" cy="6844687"/>
          </a:xfrm>
        </p:grpSpPr>
        <p:pic>
          <p:nvPicPr>
            <p:cNvPr id="24" name="그림 23">
              <a:extLst>
                <a:ext uri="{FF2B5EF4-FFF2-40B4-BE49-F238E27FC236}">
                  <a16:creationId xmlns:a16="http://schemas.microsoft.com/office/drawing/2014/main" id="{343703D4-E557-D9B2-AB3C-DB13EAC256C2}"/>
                </a:ext>
              </a:extLst>
            </p:cNvPr>
            <p:cNvPicPr>
              <a:picLocks noChangeAspect="1"/>
            </p:cNvPicPr>
            <p:nvPr/>
          </p:nvPicPr>
          <p:blipFill>
            <a:blip r:embed="rId6"/>
            <a:srcRect r="32448"/>
            <a:stretch>
              <a:fillRect/>
            </a:stretch>
          </p:blipFill>
          <p:spPr>
            <a:xfrm>
              <a:off x="1065485" y="2615121"/>
              <a:ext cx="3574014" cy="4892290"/>
            </a:xfrm>
            <a:prstGeom prst="rect">
              <a:avLst/>
            </a:prstGeom>
            <a:ln>
              <a:noFill/>
            </a:ln>
            <a:effectLst>
              <a:outerShdw blurRad="190500" algn="tl" rotWithShape="0">
                <a:srgbClr val="000000">
                  <a:alpha val="70000"/>
                </a:srgbClr>
              </a:outerShdw>
            </a:effectLst>
          </p:spPr>
        </p:pic>
        <p:pic>
          <p:nvPicPr>
            <p:cNvPr id="27" name="그림 26">
              <a:extLst>
                <a:ext uri="{FF2B5EF4-FFF2-40B4-BE49-F238E27FC236}">
                  <a16:creationId xmlns:a16="http://schemas.microsoft.com/office/drawing/2014/main" id="{C81E39D3-2F69-7A1E-2E2E-8B15DAD2FFC3}"/>
                </a:ext>
              </a:extLst>
            </p:cNvPr>
            <p:cNvPicPr>
              <a:picLocks noChangeAspect="1"/>
            </p:cNvPicPr>
            <p:nvPr/>
          </p:nvPicPr>
          <p:blipFill>
            <a:blip r:embed="rId7"/>
            <a:srcRect r="32448"/>
            <a:stretch>
              <a:fillRect/>
            </a:stretch>
          </p:blipFill>
          <p:spPr>
            <a:xfrm>
              <a:off x="1065485" y="7507411"/>
              <a:ext cx="3574014" cy="1952397"/>
            </a:xfrm>
            <a:prstGeom prst="rect">
              <a:avLst/>
            </a:prstGeom>
            <a:ln>
              <a:noFill/>
            </a:ln>
            <a:effectLst>
              <a:outerShdw blurRad="190500" algn="tl" rotWithShape="0">
                <a:srgbClr val="000000">
                  <a:alpha val="70000"/>
                </a:srgbClr>
              </a:outerShdw>
            </a:effectLst>
          </p:spPr>
        </p:pic>
      </p:grpSp>
      <p:sp>
        <p:nvSpPr>
          <p:cNvPr id="34" name="TextBox 18">
            <a:extLst>
              <a:ext uri="{FF2B5EF4-FFF2-40B4-BE49-F238E27FC236}">
                <a16:creationId xmlns:a16="http://schemas.microsoft.com/office/drawing/2014/main" id="{F3CB7ECB-DA86-BC62-BD07-A80EE830A2DC}"/>
              </a:ext>
            </a:extLst>
          </p:cNvPr>
          <p:cNvSpPr txBox="1"/>
          <p:nvPr/>
        </p:nvSpPr>
        <p:spPr>
          <a:xfrm>
            <a:off x="1177353" y="2076845"/>
            <a:ext cx="1752600" cy="561244"/>
          </a:xfrm>
          <a:prstGeom prst="rect">
            <a:avLst/>
          </a:prstGeom>
        </p:spPr>
        <p:txBody>
          <a:bodyPr wrap="square" lIns="0" tIns="0" rIns="0" bIns="0" rtlCol="0" anchor="t">
            <a:spAutoFit/>
          </a:bodyPr>
          <a:lstStyle/>
          <a:p>
            <a:pPr>
              <a:lnSpc>
                <a:spcPts val="4799"/>
              </a:lnSpc>
            </a:pPr>
            <a:r>
              <a:rPr lang="ko-KR" altLang="en-US"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프론트</a:t>
            </a:r>
            <a:endPar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35" name="TextBox 18">
            <a:extLst>
              <a:ext uri="{FF2B5EF4-FFF2-40B4-BE49-F238E27FC236}">
                <a16:creationId xmlns:a16="http://schemas.microsoft.com/office/drawing/2014/main" id="{CBB38778-F85B-646A-3038-CC0ADED83470}"/>
              </a:ext>
            </a:extLst>
          </p:cNvPr>
          <p:cNvSpPr txBox="1"/>
          <p:nvPr/>
        </p:nvSpPr>
        <p:spPr>
          <a:xfrm>
            <a:off x="5119875" y="2091327"/>
            <a:ext cx="1752600" cy="561244"/>
          </a:xfrm>
          <a:prstGeom prst="rect">
            <a:avLst/>
          </a:prstGeom>
        </p:spPr>
        <p:txBody>
          <a:bodyPr wrap="square" lIns="0" tIns="0" rIns="0" bIns="0" rtlCol="0" anchor="t">
            <a:spAutoFit/>
          </a:bodyPr>
          <a:lstStyle/>
          <a:p>
            <a:pPr>
              <a:lnSpc>
                <a:spcPts val="4799"/>
              </a:lnSpc>
            </a:pPr>
            <a:r>
              <a:rPr lang="ko-KR" altLang="en-US"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백엔드</a:t>
            </a:r>
            <a:endPar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2541665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472FC-A46E-9E22-6D5A-4D31AA43652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8D54B0C-25CB-560C-8DB5-1F053495C839}"/>
              </a:ext>
            </a:extLst>
          </p:cNvPr>
          <p:cNvGrpSpPr/>
          <p:nvPr/>
        </p:nvGrpSpPr>
        <p:grpSpPr>
          <a:xfrm>
            <a:off x="648888" y="468061"/>
            <a:ext cx="16990224" cy="9265301"/>
            <a:chOff x="0" y="-241102"/>
            <a:chExt cx="22653632" cy="12353734"/>
          </a:xfrm>
        </p:grpSpPr>
        <p:grpSp>
          <p:nvGrpSpPr>
            <p:cNvPr id="3" name="Group 3">
              <a:extLst>
                <a:ext uri="{FF2B5EF4-FFF2-40B4-BE49-F238E27FC236}">
                  <a16:creationId xmlns:a16="http://schemas.microsoft.com/office/drawing/2014/main" id="{652CBA7D-F551-1BCD-83A2-E3DD4AA24AB6}"/>
                </a:ext>
              </a:extLst>
            </p:cNvPr>
            <p:cNvGrpSpPr/>
            <p:nvPr/>
          </p:nvGrpSpPr>
          <p:grpSpPr>
            <a:xfrm>
              <a:off x="0" y="127000"/>
              <a:ext cx="22653632" cy="11985632"/>
              <a:chOff x="0" y="0"/>
              <a:chExt cx="4474792" cy="2367532"/>
            </a:xfrm>
          </p:grpSpPr>
          <p:sp>
            <p:nvSpPr>
              <p:cNvPr id="4" name="Freeform 4">
                <a:extLst>
                  <a:ext uri="{FF2B5EF4-FFF2-40B4-BE49-F238E27FC236}">
                    <a16:creationId xmlns:a16="http://schemas.microsoft.com/office/drawing/2014/main" id="{2BA43A08-6DF4-AE86-70D3-4DDF05E45DE9}"/>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5" name="TextBox 5">
                <a:extLst>
                  <a:ext uri="{FF2B5EF4-FFF2-40B4-BE49-F238E27FC236}">
                    <a16:creationId xmlns:a16="http://schemas.microsoft.com/office/drawing/2014/main" id="{2B0F006F-89B5-C5C4-8BCC-B3B00FD48585}"/>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C258599C-0C39-04B8-361C-5FF849832355}"/>
                </a:ext>
              </a:extLst>
            </p:cNvPr>
            <p:cNvGrpSpPr/>
            <p:nvPr/>
          </p:nvGrpSpPr>
          <p:grpSpPr>
            <a:xfrm>
              <a:off x="0" y="-241102"/>
              <a:ext cx="22653632" cy="12226734"/>
              <a:chOff x="0" y="-47625"/>
              <a:chExt cx="4474792" cy="2415157"/>
            </a:xfrm>
          </p:grpSpPr>
          <p:sp>
            <p:nvSpPr>
              <p:cNvPr id="7" name="Freeform 7">
                <a:extLst>
                  <a:ext uri="{FF2B5EF4-FFF2-40B4-BE49-F238E27FC236}">
                    <a16:creationId xmlns:a16="http://schemas.microsoft.com/office/drawing/2014/main" id="{0A16D337-E170-DFE0-DE4D-34A53ABF9AFC}"/>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8" name="TextBox 8">
                <a:extLst>
                  <a:ext uri="{FF2B5EF4-FFF2-40B4-BE49-F238E27FC236}">
                    <a16:creationId xmlns:a16="http://schemas.microsoft.com/office/drawing/2014/main" id="{CA08498A-09A0-F042-15DE-6D33E0BD70CA}"/>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9" name="Group 9">
            <a:extLst>
              <a:ext uri="{FF2B5EF4-FFF2-40B4-BE49-F238E27FC236}">
                <a16:creationId xmlns:a16="http://schemas.microsoft.com/office/drawing/2014/main" id="{AE14D8CC-ABB3-9AB9-19C4-4BD8363B3EDE}"/>
              </a:ext>
            </a:extLst>
          </p:cNvPr>
          <p:cNvGrpSpPr/>
          <p:nvPr/>
        </p:nvGrpSpPr>
        <p:grpSpPr>
          <a:xfrm>
            <a:off x="648888" y="648888"/>
            <a:ext cx="16990224" cy="1556195"/>
            <a:chOff x="0" y="0"/>
            <a:chExt cx="4474792" cy="409862"/>
          </a:xfrm>
        </p:grpSpPr>
        <p:sp>
          <p:nvSpPr>
            <p:cNvPr id="10" name="Freeform 10">
              <a:extLst>
                <a:ext uri="{FF2B5EF4-FFF2-40B4-BE49-F238E27FC236}">
                  <a16:creationId xmlns:a16="http://schemas.microsoft.com/office/drawing/2014/main" id="{BE208AB1-823F-5548-8256-A6B2AA1E6595}"/>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11" name="TextBox 11">
              <a:extLst>
                <a:ext uri="{FF2B5EF4-FFF2-40B4-BE49-F238E27FC236}">
                  <a16:creationId xmlns:a16="http://schemas.microsoft.com/office/drawing/2014/main" id="{02D457F4-5A11-9D86-BBD1-E706B47B6C68}"/>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D1535994-3B5B-25C2-A3E9-FA05A5BF1D27}"/>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AB878E67-F1DD-BDFA-4AEC-8CE23CFD661F}"/>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메인</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3357E175-D322-3F3D-6C19-8BAB06397F0D}"/>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39D54C3B-CB5C-7228-BAE5-7F05E402995B}"/>
              </a:ext>
            </a:extLst>
          </p:cNvPr>
          <p:cNvSpPr txBox="1"/>
          <p:nvPr/>
        </p:nvSpPr>
        <p:spPr>
          <a:xfrm>
            <a:off x="11506201" y="3238500"/>
            <a:ext cx="5867400" cy="4784836"/>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충전기 위치 찾기</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충전기 위치를 검색하여 위치 확인</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내 위치 찾기</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내 위치 찾기 클릭 시 내 위치로 지도 이동</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관리자 로그인 시 회원관리</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충전소 관리</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충전소 등록 활성화</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a:lnSpc>
                <a:spcPts val="2534"/>
              </a:lnSpc>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a:lnSpc>
                <a:spcPts val="2534"/>
              </a:lnSpc>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충전소 위치 표시</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현재 서울시 충전기의 위치 나타남</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 name="TextBox 18">
            <a:extLst>
              <a:ext uri="{FF2B5EF4-FFF2-40B4-BE49-F238E27FC236}">
                <a16:creationId xmlns:a16="http://schemas.microsoft.com/office/drawing/2014/main" id="{1E4D3CA9-ED5D-6E03-5D6B-61E345B65492}"/>
              </a:ext>
            </a:extLst>
          </p:cNvPr>
          <p:cNvSpPr txBox="1"/>
          <p:nvPr/>
        </p:nvSpPr>
        <p:spPr>
          <a:xfrm>
            <a:off x="11947824" y="2476500"/>
            <a:ext cx="4298523" cy="586122"/>
          </a:xfrm>
          <a:prstGeom prst="rect">
            <a:avLst/>
          </a:prstGeom>
        </p:spPr>
        <p:txBody>
          <a:bodyPr lIns="0" tIns="0" rIns="0" bIns="0" rtlCol="0" anchor="t">
            <a:spAutoFit/>
          </a:bodyPr>
          <a:lstStyle/>
          <a:p>
            <a:pPr>
              <a:lnSpc>
                <a:spcPts val="4799"/>
              </a:lnSpc>
            </a:pPr>
            <a:r>
              <a:rPr lang="ko-KR" alt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메인 상세 내용</a:t>
            </a:r>
            <a:endParaRPr lang="en-US" altLang="ko-KR"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pic>
        <p:nvPicPr>
          <p:cNvPr id="15" name="그림 14">
            <a:extLst>
              <a:ext uri="{FF2B5EF4-FFF2-40B4-BE49-F238E27FC236}">
                <a16:creationId xmlns:a16="http://schemas.microsoft.com/office/drawing/2014/main" id="{B30545C8-F204-01F7-A630-1E3FC5C79F15}"/>
              </a:ext>
            </a:extLst>
          </p:cNvPr>
          <p:cNvPicPr>
            <a:picLocks noChangeAspect="1"/>
          </p:cNvPicPr>
          <p:nvPr/>
        </p:nvPicPr>
        <p:blipFill>
          <a:blip r:embed="rId5"/>
          <a:srcRect l="734" r="527" b="74191"/>
          <a:stretch>
            <a:fillRect/>
          </a:stretch>
        </p:blipFill>
        <p:spPr>
          <a:xfrm>
            <a:off x="990600" y="2476501"/>
            <a:ext cx="10250089" cy="1355048"/>
          </a:xfrm>
          <a:prstGeom prst="rect">
            <a:avLst/>
          </a:prstGeom>
        </p:spPr>
      </p:pic>
      <p:sp>
        <p:nvSpPr>
          <p:cNvPr id="23" name="직사각형 22">
            <a:extLst>
              <a:ext uri="{FF2B5EF4-FFF2-40B4-BE49-F238E27FC236}">
                <a16:creationId xmlns:a16="http://schemas.microsoft.com/office/drawing/2014/main" id="{01CB18CE-AFA8-8519-02B0-6EB81C4694CD}"/>
              </a:ext>
            </a:extLst>
          </p:cNvPr>
          <p:cNvSpPr/>
          <p:nvPr/>
        </p:nvSpPr>
        <p:spPr>
          <a:xfrm>
            <a:off x="1380744" y="3419856"/>
            <a:ext cx="1581911" cy="3108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27" name="직사각형 26">
            <a:extLst>
              <a:ext uri="{FF2B5EF4-FFF2-40B4-BE49-F238E27FC236}">
                <a16:creationId xmlns:a16="http://schemas.microsoft.com/office/drawing/2014/main" id="{274E7FA4-FE8B-F3EE-EBCE-8034BC8C7070}"/>
              </a:ext>
            </a:extLst>
          </p:cNvPr>
          <p:cNvSpPr/>
          <p:nvPr/>
        </p:nvSpPr>
        <p:spPr>
          <a:xfrm>
            <a:off x="3410712" y="3419856"/>
            <a:ext cx="557784" cy="3108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29" name="타원 28">
            <a:extLst>
              <a:ext uri="{FF2B5EF4-FFF2-40B4-BE49-F238E27FC236}">
                <a16:creationId xmlns:a16="http://schemas.microsoft.com/office/drawing/2014/main" id="{4172218C-2032-86DC-276A-B3AF6EC4F3B2}"/>
              </a:ext>
            </a:extLst>
          </p:cNvPr>
          <p:cNvSpPr/>
          <p:nvPr/>
        </p:nvSpPr>
        <p:spPr>
          <a:xfrm>
            <a:off x="3043343" y="306138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4" name="타원 23">
            <a:extLst>
              <a:ext uri="{FF2B5EF4-FFF2-40B4-BE49-F238E27FC236}">
                <a16:creationId xmlns:a16="http://schemas.microsoft.com/office/drawing/2014/main" id="{0F9424D2-C384-CC14-B233-64B4DD62B3D2}"/>
              </a:ext>
            </a:extLst>
          </p:cNvPr>
          <p:cNvSpPr/>
          <p:nvPr/>
        </p:nvSpPr>
        <p:spPr>
          <a:xfrm>
            <a:off x="1020744" y="3062622"/>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6" name="그림 15">
            <a:extLst>
              <a:ext uri="{FF2B5EF4-FFF2-40B4-BE49-F238E27FC236}">
                <a16:creationId xmlns:a16="http://schemas.microsoft.com/office/drawing/2014/main" id="{CCE02CB5-9DF4-AAED-9715-833FB90804AD}"/>
              </a:ext>
            </a:extLst>
          </p:cNvPr>
          <p:cNvPicPr>
            <a:picLocks noChangeAspect="1"/>
          </p:cNvPicPr>
          <p:nvPr/>
        </p:nvPicPr>
        <p:blipFill>
          <a:blip r:embed="rId6"/>
          <a:srcRect r="242"/>
          <a:stretch>
            <a:fillRect/>
          </a:stretch>
        </p:blipFill>
        <p:spPr>
          <a:xfrm>
            <a:off x="990600" y="3848100"/>
            <a:ext cx="10250089" cy="5304367"/>
          </a:xfrm>
          <a:prstGeom prst="rect">
            <a:avLst/>
          </a:prstGeom>
        </p:spPr>
      </p:pic>
      <p:sp>
        <p:nvSpPr>
          <p:cNvPr id="17" name="직사각형 16">
            <a:extLst>
              <a:ext uri="{FF2B5EF4-FFF2-40B4-BE49-F238E27FC236}">
                <a16:creationId xmlns:a16="http://schemas.microsoft.com/office/drawing/2014/main" id="{DB47B785-E8DB-80AD-B695-33B38DC6B5BA}"/>
              </a:ext>
            </a:extLst>
          </p:cNvPr>
          <p:cNvSpPr/>
          <p:nvPr/>
        </p:nvSpPr>
        <p:spPr>
          <a:xfrm>
            <a:off x="4363465" y="3941064"/>
            <a:ext cx="3456432" cy="2941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18" name="타원 17">
            <a:extLst>
              <a:ext uri="{FF2B5EF4-FFF2-40B4-BE49-F238E27FC236}">
                <a16:creationId xmlns:a16="http://schemas.microsoft.com/office/drawing/2014/main" id="{C212F609-2E68-125B-4BEA-463C7BFF679A}"/>
              </a:ext>
            </a:extLst>
          </p:cNvPr>
          <p:cNvSpPr/>
          <p:nvPr/>
        </p:nvSpPr>
        <p:spPr>
          <a:xfrm>
            <a:off x="3983400" y="356430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2464228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2142B-4026-A443-A216-A1A6901A7ED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491D16D9-E4B8-89C4-48ED-2F920D96803D}"/>
              </a:ext>
            </a:extLst>
          </p:cNvPr>
          <p:cNvGrpSpPr/>
          <p:nvPr/>
        </p:nvGrpSpPr>
        <p:grpSpPr>
          <a:xfrm>
            <a:off x="648888" y="468061"/>
            <a:ext cx="16990224" cy="9265301"/>
            <a:chOff x="0" y="-241102"/>
            <a:chExt cx="22653632" cy="12353734"/>
          </a:xfrm>
        </p:grpSpPr>
        <p:grpSp>
          <p:nvGrpSpPr>
            <p:cNvPr id="14" name="Group 3">
              <a:extLst>
                <a:ext uri="{FF2B5EF4-FFF2-40B4-BE49-F238E27FC236}">
                  <a16:creationId xmlns:a16="http://schemas.microsoft.com/office/drawing/2014/main" id="{8B5F08C9-E96E-C9C0-B03C-4B0B4703B6B4}"/>
                </a:ext>
              </a:extLst>
            </p:cNvPr>
            <p:cNvGrpSpPr/>
            <p:nvPr/>
          </p:nvGrpSpPr>
          <p:grpSpPr>
            <a:xfrm>
              <a:off x="0" y="-114102"/>
              <a:ext cx="22653632" cy="12226734"/>
              <a:chOff x="0" y="-47625"/>
              <a:chExt cx="4474792" cy="2415157"/>
            </a:xfrm>
          </p:grpSpPr>
          <p:sp>
            <p:nvSpPr>
              <p:cNvPr id="20" name="Freeform 4">
                <a:extLst>
                  <a:ext uri="{FF2B5EF4-FFF2-40B4-BE49-F238E27FC236}">
                    <a16:creationId xmlns:a16="http://schemas.microsoft.com/office/drawing/2014/main" id="{F1E3B936-1455-6E36-8B0C-E5F2B8A64287}"/>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21" name="TextBox 5">
                <a:extLst>
                  <a:ext uri="{FF2B5EF4-FFF2-40B4-BE49-F238E27FC236}">
                    <a16:creationId xmlns:a16="http://schemas.microsoft.com/office/drawing/2014/main" id="{E58BD7F9-8325-7ACE-6C57-C10FC389527B}"/>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6" name="Group 6">
              <a:extLst>
                <a:ext uri="{FF2B5EF4-FFF2-40B4-BE49-F238E27FC236}">
                  <a16:creationId xmlns:a16="http://schemas.microsoft.com/office/drawing/2014/main" id="{04EEE559-EBAB-D057-D762-713C9151D82E}"/>
                </a:ext>
              </a:extLst>
            </p:cNvPr>
            <p:cNvGrpSpPr/>
            <p:nvPr/>
          </p:nvGrpSpPr>
          <p:grpSpPr>
            <a:xfrm>
              <a:off x="0" y="-241102"/>
              <a:ext cx="22653632" cy="12226734"/>
              <a:chOff x="0" y="-47625"/>
              <a:chExt cx="4474792" cy="2415157"/>
            </a:xfrm>
          </p:grpSpPr>
          <p:sp>
            <p:nvSpPr>
              <p:cNvPr id="17" name="Freeform 7">
                <a:extLst>
                  <a:ext uri="{FF2B5EF4-FFF2-40B4-BE49-F238E27FC236}">
                    <a16:creationId xmlns:a16="http://schemas.microsoft.com/office/drawing/2014/main" id="{D4CE062B-F582-8BB6-1B31-9792B108F7C3}"/>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18" name="TextBox 8">
                <a:extLst>
                  <a:ext uri="{FF2B5EF4-FFF2-40B4-BE49-F238E27FC236}">
                    <a16:creationId xmlns:a16="http://schemas.microsoft.com/office/drawing/2014/main" id="{DB8A155B-73C6-7023-C1EF-8587CEBA71B8}"/>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27" name="Group 9">
            <a:extLst>
              <a:ext uri="{FF2B5EF4-FFF2-40B4-BE49-F238E27FC236}">
                <a16:creationId xmlns:a16="http://schemas.microsoft.com/office/drawing/2014/main" id="{F053D49A-1891-B81C-E531-04E7ECD7004F}"/>
              </a:ext>
            </a:extLst>
          </p:cNvPr>
          <p:cNvGrpSpPr/>
          <p:nvPr/>
        </p:nvGrpSpPr>
        <p:grpSpPr>
          <a:xfrm>
            <a:off x="648888" y="468062"/>
            <a:ext cx="16990224" cy="1737021"/>
            <a:chOff x="0" y="-47625"/>
            <a:chExt cx="4474792" cy="457487"/>
          </a:xfrm>
        </p:grpSpPr>
        <p:sp>
          <p:nvSpPr>
            <p:cNvPr id="29" name="Freeform 10">
              <a:extLst>
                <a:ext uri="{FF2B5EF4-FFF2-40B4-BE49-F238E27FC236}">
                  <a16:creationId xmlns:a16="http://schemas.microsoft.com/office/drawing/2014/main" id="{EB348C00-8316-1CD1-8E40-422903291579}"/>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30" name="TextBox 11">
              <a:extLst>
                <a:ext uri="{FF2B5EF4-FFF2-40B4-BE49-F238E27FC236}">
                  <a16:creationId xmlns:a16="http://schemas.microsoft.com/office/drawing/2014/main" id="{22632EA8-56D0-96EE-C8D9-090DF23EE142}"/>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8E3EE2EC-EA67-6CF3-704C-A2EBA3B56BDC}"/>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D849FBE0-3632-90BF-0885-3C88CC5B4807}"/>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위치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마커</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5D534F76-D10B-A67F-3F89-D51810F9A4F6}"/>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34CBC9FA-E3A2-C69B-7A5D-78636916A2B4}"/>
              </a:ext>
            </a:extLst>
          </p:cNvPr>
          <p:cNvSpPr txBox="1"/>
          <p:nvPr/>
        </p:nvSpPr>
        <p:spPr>
          <a:xfrm>
            <a:off x="11506201" y="3238500"/>
            <a:ext cx="5867400" cy="3181833"/>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DB에서 stations와 stations_address를 JOIN하여 충전소 목록을 조회</a:t>
            </a: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전달받은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stations</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배열을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forEach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로 반복</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전달받은 데이터에서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name(</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장소</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으로 지오코딩으로 변환</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&gt;neme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장소</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으로 좌표</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위도</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경도</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를 불러옴</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변환된 지오코딩 데이터로 충전소 마커 생성</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생성된 마커 클릭 시 충전소이름</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상세위치 표시</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 name="TextBox 18">
            <a:extLst>
              <a:ext uri="{FF2B5EF4-FFF2-40B4-BE49-F238E27FC236}">
                <a16:creationId xmlns:a16="http://schemas.microsoft.com/office/drawing/2014/main" id="{B5BB245C-CB57-7E09-A8E8-01B0C3C27EC1}"/>
              </a:ext>
            </a:extLst>
          </p:cNvPr>
          <p:cNvSpPr txBox="1"/>
          <p:nvPr/>
        </p:nvSpPr>
        <p:spPr>
          <a:xfrm>
            <a:off x="11947824" y="2476500"/>
            <a:ext cx="5044776" cy="586122"/>
          </a:xfrm>
          <a:prstGeom prst="rect">
            <a:avLst/>
          </a:prstGeom>
        </p:spPr>
        <p:txBody>
          <a:bodyPr wrap="square" lIns="0" tIns="0" rIns="0" bIns="0" rtlCol="0" anchor="t">
            <a:spAutoFit/>
          </a:bodyPr>
          <a:lstStyle/>
          <a:p>
            <a:pPr>
              <a:lnSpc>
                <a:spcPts val="4799"/>
              </a:lnSpc>
            </a:pPr>
            <a:r>
              <a:rPr lang="ko-KR" alt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위치 상세 내용</a:t>
            </a:r>
            <a:endParaRPr lang="en-US" altLang="ko-KR"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pic>
        <p:nvPicPr>
          <p:cNvPr id="19" name="그림 18">
            <a:extLst>
              <a:ext uri="{FF2B5EF4-FFF2-40B4-BE49-F238E27FC236}">
                <a16:creationId xmlns:a16="http://schemas.microsoft.com/office/drawing/2014/main" id="{A27C60FE-0B3A-3892-B73F-0A17D4D57B56}"/>
              </a:ext>
            </a:extLst>
          </p:cNvPr>
          <p:cNvPicPr>
            <a:picLocks noChangeAspect="1"/>
          </p:cNvPicPr>
          <p:nvPr/>
        </p:nvPicPr>
        <p:blipFill>
          <a:blip r:embed="rId5"/>
          <a:stretch>
            <a:fillRect/>
          </a:stretch>
        </p:blipFill>
        <p:spPr>
          <a:xfrm>
            <a:off x="6867110" y="2525545"/>
            <a:ext cx="3395115" cy="2313155"/>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sp>
        <p:nvSpPr>
          <p:cNvPr id="31" name="타원 30">
            <a:extLst>
              <a:ext uri="{FF2B5EF4-FFF2-40B4-BE49-F238E27FC236}">
                <a16:creationId xmlns:a16="http://schemas.microsoft.com/office/drawing/2014/main" id="{6A6E0969-D66F-0AD6-0FB2-413CE2EE6771}"/>
              </a:ext>
            </a:extLst>
          </p:cNvPr>
          <p:cNvSpPr/>
          <p:nvPr/>
        </p:nvSpPr>
        <p:spPr>
          <a:xfrm>
            <a:off x="706800" y="224790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22" name="그림 21">
            <a:extLst>
              <a:ext uri="{FF2B5EF4-FFF2-40B4-BE49-F238E27FC236}">
                <a16:creationId xmlns:a16="http://schemas.microsoft.com/office/drawing/2014/main" id="{4C55FA58-B6CF-A863-DF90-5B8DE36F37B1}"/>
              </a:ext>
            </a:extLst>
          </p:cNvPr>
          <p:cNvPicPr>
            <a:picLocks noChangeAspect="1"/>
          </p:cNvPicPr>
          <p:nvPr/>
        </p:nvPicPr>
        <p:blipFill>
          <a:blip r:embed="rId6"/>
          <a:stretch>
            <a:fillRect/>
          </a:stretch>
        </p:blipFill>
        <p:spPr>
          <a:xfrm>
            <a:off x="1091063" y="2521128"/>
            <a:ext cx="5301128" cy="2392247"/>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pic>
        <p:nvPicPr>
          <p:cNvPr id="40" name="그림 39">
            <a:extLst>
              <a:ext uri="{FF2B5EF4-FFF2-40B4-BE49-F238E27FC236}">
                <a16:creationId xmlns:a16="http://schemas.microsoft.com/office/drawing/2014/main" id="{7B8F6BB9-925E-9D1B-3F76-14B371158B83}"/>
              </a:ext>
            </a:extLst>
          </p:cNvPr>
          <p:cNvPicPr>
            <a:picLocks noChangeAspect="1"/>
          </p:cNvPicPr>
          <p:nvPr/>
        </p:nvPicPr>
        <p:blipFill>
          <a:blip r:embed="rId7"/>
          <a:stretch>
            <a:fillRect/>
          </a:stretch>
        </p:blipFill>
        <p:spPr>
          <a:xfrm>
            <a:off x="1091063" y="4995973"/>
            <a:ext cx="5343843" cy="4610135"/>
          </a:xfrm>
          <a:prstGeom prst="rect">
            <a:avLst/>
          </a:prstGeom>
          <a:ln>
            <a:noFill/>
          </a:ln>
          <a:effectLst>
            <a:outerShdw blurRad="190500" algn="tl" rotWithShape="0">
              <a:srgbClr val="000000">
                <a:alpha val="70000"/>
              </a:srgbClr>
            </a:outerShdw>
          </a:effectLst>
        </p:spPr>
      </p:pic>
      <p:pic>
        <p:nvPicPr>
          <p:cNvPr id="35" name="그림 34">
            <a:extLst>
              <a:ext uri="{FF2B5EF4-FFF2-40B4-BE49-F238E27FC236}">
                <a16:creationId xmlns:a16="http://schemas.microsoft.com/office/drawing/2014/main" id="{D1D44E98-A00F-28E9-37D7-C9F73EADE139}"/>
              </a:ext>
            </a:extLst>
          </p:cNvPr>
          <p:cNvPicPr>
            <a:picLocks noChangeAspect="1"/>
          </p:cNvPicPr>
          <p:nvPr/>
        </p:nvPicPr>
        <p:blipFill>
          <a:blip r:embed="rId8"/>
          <a:stretch>
            <a:fillRect/>
          </a:stretch>
        </p:blipFill>
        <p:spPr>
          <a:xfrm>
            <a:off x="6862987" y="6649304"/>
            <a:ext cx="3395113" cy="1618396"/>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sp>
        <p:nvSpPr>
          <p:cNvPr id="15" name="직사각형 14">
            <a:extLst>
              <a:ext uri="{FF2B5EF4-FFF2-40B4-BE49-F238E27FC236}">
                <a16:creationId xmlns:a16="http://schemas.microsoft.com/office/drawing/2014/main" id="{7B40FC0A-07AF-ECBC-87F5-B5FD78241E1D}"/>
              </a:ext>
            </a:extLst>
          </p:cNvPr>
          <p:cNvSpPr/>
          <p:nvPr/>
        </p:nvSpPr>
        <p:spPr>
          <a:xfrm>
            <a:off x="1450428" y="7714593"/>
            <a:ext cx="4950372" cy="1870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23" name="직사각형 22">
            <a:extLst>
              <a:ext uri="{FF2B5EF4-FFF2-40B4-BE49-F238E27FC236}">
                <a16:creationId xmlns:a16="http://schemas.microsoft.com/office/drawing/2014/main" id="{F0737BE3-B4AD-2D46-92E6-8A0953E48BE7}"/>
              </a:ext>
            </a:extLst>
          </p:cNvPr>
          <p:cNvSpPr/>
          <p:nvPr/>
        </p:nvSpPr>
        <p:spPr>
          <a:xfrm>
            <a:off x="1114096" y="5181600"/>
            <a:ext cx="4866289" cy="23543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24" name="타원 23">
            <a:extLst>
              <a:ext uri="{FF2B5EF4-FFF2-40B4-BE49-F238E27FC236}">
                <a16:creationId xmlns:a16="http://schemas.microsoft.com/office/drawing/2014/main" id="{0B06E4F7-5279-EE78-1EF9-5AC38A71F927}"/>
              </a:ext>
            </a:extLst>
          </p:cNvPr>
          <p:cNvSpPr/>
          <p:nvPr/>
        </p:nvSpPr>
        <p:spPr>
          <a:xfrm>
            <a:off x="706800" y="478350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4" name="타원 33">
            <a:extLst>
              <a:ext uri="{FF2B5EF4-FFF2-40B4-BE49-F238E27FC236}">
                <a16:creationId xmlns:a16="http://schemas.microsoft.com/office/drawing/2014/main" id="{215C9D13-0DA2-3464-AF11-A54F315DD7E2}"/>
              </a:ext>
            </a:extLst>
          </p:cNvPr>
          <p:cNvSpPr/>
          <p:nvPr/>
        </p:nvSpPr>
        <p:spPr>
          <a:xfrm>
            <a:off x="1056322" y="773430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45" name="그림 44">
            <a:extLst>
              <a:ext uri="{FF2B5EF4-FFF2-40B4-BE49-F238E27FC236}">
                <a16:creationId xmlns:a16="http://schemas.microsoft.com/office/drawing/2014/main" id="{1ADD9DBC-91B0-2BF1-F92C-D712149DDC1B}"/>
              </a:ext>
            </a:extLst>
          </p:cNvPr>
          <p:cNvPicPr>
            <a:picLocks noChangeAspect="1"/>
          </p:cNvPicPr>
          <p:nvPr/>
        </p:nvPicPr>
        <p:blipFill>
          <a:blip r:embed="rId9"/>
          <a:stretch>
            <a:fillRect/>
          </a:stretch>
        </p:blipFill>
        <p:spPr>
          <a:xfrm>
            <a:off x="6862986" y="5045117"/>
            <a:ext cx="3395113" cy="1393783"/>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cxnSp>
        <p:nvCxnSpPr>
          <p:cNvPr id="48" name="직선 화살표 연결선 47">
            <a:extLst>
              <a:ext uri="{FF2B5EF4-FFF2-40B4-BE49-F238E27FC236}">
                <a16:creationId xmlns:a16="http://schemas.microsoft.com/office/drawing/2014/main" id="{8A304DF4-86CE-2126-AA44-A1D3148CCE7A}"/>
              </a:ext>
            </a:extLst>
          </p:cNvPr>
          <p:cNvCxnSpPr>
            <a:cxnSpLocks/>
          </p:cNvCxnSpPr>
          <p:nvPr/>
        </p:nvCxnSpPr>
        <p:spPr>
          <a:xfrm>
            <a:off x="4855053" y="3414639"/>
            <a:ext cx="187782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83CE62D-40C5-3BF2-6E7F-A1D01085EEDA}"/>
              </a:ext>
            </a:extLst>
          </p:cNvPr>
          <p:cNvCxnSpPr>
            <a:cxnSpLocks/>
          </p:cNvCxnSpPr>
          <p:nvPr/>
        </p:nvCxnSpPr>
        <p:spPr>
          <a:xfrm>
            <a:off x="4114801" y="5502248"/>
            <a:ext cx="261807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C347D7C1-E680-BE7E-4F86-9B7F07CB9D89}"/>
              </a:ext>
            </a:extLst>
          </p:cNvPr>
          <p:cNvCxnSpPr>
            <a:cxnSpLocks/>
          </p:cNvCxnSpPr>
          <p:nvPr/>
        </p:nvCxnSpPr>
        <p:spPr>
          <a:xfrm>
            <a:off x="6096001" y="7048500"/>
            <a:ext cx="63687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1">
            <a:extLst>
              <a:ext uri="{FF2B5EF4-FFF2-40B4-BE49-F238E27FC236}">
                <a16:creationId xmlns:a16="http://schemas.microsoft.com/office/drawing/2014/main" id="{815B70BC-706D-1568-253F-72B03A311BF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7567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4E102-CAF7-EE82-0306-9F261390CFDA}"/>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F29B58A6-8D1D-2256-1F87-2C6A144B416C}"/>
              </a:ext>
            </a:extLst>
          </p:cNvPr>
          <p:cNvGrpSpPr/>
          <p:nvPr/>
        </p:nvGrpSpPr>
        <p:grpSpPr>
          <a:xfrm>
            <a:off x="648888" y="468061"/>
            <a:ext cx="16990224" cy="9265301"/>
            <a:chOff x="0" y="-241102"/>
            <a:chExt cx="22653632" cy="12353734"/>
          </a:xfrm>
        </p:grpSpPr>
        <p:grpSp>
          <p:nvGrpSpPr>
            <p:cNvPr id="15" name="Group 3">
              <a:extLst>
                <a:ext uri="{FF2B5EF4-FFF2-40B4-BE49-F238E27FC236}">
                  <a16:creationId xmlns:a16="http://schemas.microsoft.com/office/drawing/2014/main" id="{14DD34FA-DFF7-519C-404D-0D77F7971D01}"/>
                </a:ext>
              </a:extLst>
            </p:cNvPr>
            <p:cNvGrpSpPr/>
            <p:nvPr/>
          </p:nvGrpSpPr>
          <p:grpSpPr>
            <a:xfrm>
              <a:off x="0" y="-114102"/>
              <a:ext cx="22653632" cy="12226734"/>
              <a:chOff x="0" y="-47625"/>
              <a:chExt cx="4474792" cy="2415157"/>
            </a:xfrm>
          </p:grpSpPr>
          <p:sp>
            <p:nvSpPr>
              <p:cNvPr id="21" name="Freeform 4">
                <a:extLst>
                  <a:ext uri="{FF2B5EF4-FFF2-40B4-BE49-F238E27FC236}">
                    <a16:creationId xmlns:a16="http://schemas.microsoft.com/office/drawing/2014/main" id="{EF6234F6-04FF-5485-AE66-DA11EC102CC9}"/>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23" name="TextBox 5">
                <a:extLst>
                  <a:ext uri="{FF2B5EF4-FFF2-40B4-BE49-F238E27FC236}">
                    <a16:creationId xmlns:a16="http://schemas.microsoft.com/office/drawing/2014/main" id="{6A217475-9579-B07C-12BE-6F3A5FE97871}"/>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6" name="Group 6">
              <a:extLst>
                <a:ext uri="{FF2B5EF4-FFF2-40B4-BE49-F238E27FC236}">
                  <a16:creationId xmlns:a16="http://schemas.microsoft.com/office/drawing/2014/main" id="{613E5E48-79F0-8384-BB8A-C4E93E025EA3}"/>
                </a:ext>
              </a:extLst>
            </p:cNvPr>
            <p:cNvGrpSpPr/>
            <p:nvPr/>
          </p:nvGrpSpPr>
          <p:grpSpPr>
            <a:xfrm>
              <a:off x="0" y="-241102"/>
              <a:ext cx="22653632" cy="12226734"/>
              <a:chOff x="0" y="-47625"/>
              <a:chExt cx="4474792" cy="2415157"/>
            </a:xfrm>
          </p:grpSpPr>
          <p:sp>
            <p:nvSpPr>
              <p:cNvPr id="17" name="Freeform 7">
                <a:extLst>
                  <a:ext uri="{FF2B5EF4-FFF2-40B4-BE49-F238E27FC236}">
                    <a16:creationId xmlns:a16="http://schemas.microsoft.com/office/drawing/2014/main" id="{C6612E98-F7C1-57A5-52A3-EACD5F228DF0}"/>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18" name="TextBox 8">
                <a:extLst>
                  <a:ext uri="{FF2B5EF4-FFF2-40B4-BE49-F238E27FC236}">
                    <a16:creationId xmlns:a16="http://schemas.microsoft.com/office/drawing/2014/main" id="{5346EE09-E5E5-9F55-1DAF-FE0BD86D98BD}"/>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24" name="Group 9">
            <a:extLst>
              <a:ext uri="{FF2B5EF4-FFF2-40B4-BE49-F238E27FC236}">
                <a16:creationId xmlns:a16="http://schemas.microsoft.com/office/drawing/2014/main" id="{4444A10B-2722-93C3-61CC-DA8433A33F6E}"/>
              </a:ext>
            </a:extLst>
          </p:cNvPr>
          <p:cNvGrpSpPr/>
          <p:nvPr/>
        </p:nvGrpSpPr>
        <p:grpSpPr>
          <a:xfrm>
            <a:off x="648888" y="468062"/>
            <a:ext cx="16990224" cy="1737021"/>
            <a:chOff x="0" y="-47625"/>
            <a:chExt cx="4474792" cy="457487"/>
          </a:xfrm>
        </p:grpSpPr>
        <p:sp>
          <p:nvSpPr>
            <p:cNvPr id="27" name="Freeform 10">
              <a:extLst>
                <a:ext uri="{FF2B5EF4-FFF2-40B4-BE49-F238E27FC236}">
                  <a16:creationId xmlns:a16="http://schemas.microsoft.com/office/drawing/2014/main" id="{8F4E7BE2-75E0-6B5A-C21F-1F859193ACA8}"/>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29" name="TextBox 11">
              <a:extLst>
                <a:ext uri="{FF2B5EF4-FFF2-40B4-BE49-F238E27FC236}">
                  <a16:creationId xmlns:a16="http://schemas.microsoft.com/office/drawing/2014/main" id="{302279CC-C492-1746-08D6-ED12148E220B}"/>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4B96CB98-ED5E-CC29-160B-14C1B69434B8}"/>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96AFCF81-9CF8-AC67-79E4-57D0565CE756}"/>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회원관리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권한</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D6E6E9B9-C7BC-23D9-552C-85F392AED9E0}"/>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C0C3181B-13E7-6ADA-1181-D60E035E811E}"/>
              </a:ext>
            </a:extLst>
          </p:cNvPr>
          <p:cNvSpPr txBox="1"/>
          <p:nvPr/>
        </p:nvSpPr>
        <p:spPr>
          <a:xfrm>
            <a:off x="11506201" y="3238500"/>
            <a:ext cx="5867400" cy="4143635"/>
          </a:xfrm>
          <a:prstGeom prst="rect">
            <a:avLst/>
          </a:prstGeom>
        </p:spPr>
        <p:txBody>
          <a:bodyPr wrap="square" lIns="0" tIns="0" rIns="0" bIns="0" rtlCol="0" anchor="t">
            <a:spAutoFit/>
          </a:bodyPr>
          <a:lstStyle/>
          <a:p>
            <a:pPr marL="342900" indent="-342900">
              <a:lnSpc>
                <a:spcPts val="2534"/>
              </a:lnSpc>
              <a:buFont typeface="+mj-lt"/>
              <a:buAutoNum type="arabicPeriod"/>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hlinkClick r:id="rId5"/>
              </a:rPr>
              <a:t>admin@gmail.com</a:t>
            </a:r>
            <a:r>
              <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관리자는 권한 수정 불가</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관리자 아이디로 권한 수정 가능</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PW</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수정 및 삭제 가능</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a:lnSpc>
                <a:spcPts val="2534"/>
              </a:lnSpc>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a:lnSpc>
                <a:spcPts val="2534"/>
              </a:lnSpc>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hlinkClick r:id="rId5"/>
              </a:rPr>
              <a:t>admin@gmail.com</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관리자계정은 권한 수정대상에서 제외 </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a:lnSpc>
                <a:spcPts val="2534"/>
              </a:lnSpc>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임의 변경을 차단  </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 name="TextBox 18">
            <a:extLst>
              <a:ext uri="{FF2B5EF4-FFF2-40B4-BE49-F238E27FC236}">
                <a16:creationId xmlns:a16="http://schemas.microsoft.com/office/drawing/2014/main" id="{F6D08525-9EDC-0AB8-9FBE-E04FF66380D0}"/>
              </a:ext>
            </a:extLst>
          </p:cNvPr>
          <p:cNvSpPr txBox="1"/>
          <p:nvPr/>
        </p:nvSpPr>
        <p:spPr>
          <a:xfrm>
            <a:off x="11947824" y="2476500"/>
            <a:ext cx="4298523" cy="586122"/>
          </a:xfrm>
          <a:prstGeom prst="rect">
            <a:avLst/>
          </a:prstGeom>
        </p:spPr>
        <p:txBody>
          <a:bodyPr lIns="0" tIns="0" rIns="0" bIns="0" rtlCol="0" anchor="t">
            <a:spAutoFit/>
          </a:bodyPr>
          <a:lstStyle/>
          <a:p>
            <a:pPr>
              <a:lnSpc>
                <a:spcPts val="4799"/>
              </a:lnSpc>
            </a:pPr>
            <a:r>
              <a:rPr lang="ko-KR" alt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회원관리 상세 내용</a:t>
            </a:r>
            <a:endParaRPr lang="en-US" altLang="ko-KR"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pic>
        <p:nvPicPr>
          <p:cNvPr id="31" name="그림 30">
            <a:extLst>
              <a:ext uri="{FF2B5EF4-FFF2-40B4-BE49-F238E27FC236}">
                <a16:creationId xmlns:a16="http://schemas.microsoft.com/office/drawing/2014/main" id="{89066FA1-0831-7EB3-6E11-0BA1D1628F86}"/>
              </a:ext>
            </a:extLst>
          </p:cNvPr>
          <p:cNvPicPr>
            <a:picLocks noChangeAspect="1"/>
          </p:cNvPicPr>
          <p:nvPr/>
        </p:nvPicPr>
        <p:blipFill>
          <a:blip r:embed="rId6"/>
          <a:stretch>
            <a:fillRect/>
          </a:stretch>
        </p:blipFill>
        <p:spPr>
          <a:xfrm>
            <a:off x="1020743" y="2516800"/>
            <a:ext cx="10180657" cy="5325991"/>
          </a:xfrm>
          <a:prstGeom prst="rect">
            <a:avLst/>
          </a:prstGeom>
        </p:spPr>
      </p:pic>
      <p:sp>
        <p:nvSpPr>
          <p:cNvPr id="14" name="직사각형 13">
            <a:extLst>
              <a:ext uri="{FF2B5EF4-FFF2-40B4-BE49-F238E27FC236}">
                <a16:creationId xmlns:a16="http://schemas.microsoft.com/office/drawing/2014/main" id="{E72189DE-BF07-6524-12C5-4474FEFE2594}"/>
              </a:ext>
            </a:extLst>
          </p:cNvPr>
          <p:cNvSpPr/>
          <p:nvPr/>
        </p:nvSpPr>
        <p:spPr>
          <a:xfrm>
            <a:off x="8019288" y="4069080"/>
            <a:ext cx="594360" cy="32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19" name="타원 18">
            <a:extLst>
              <a:ext uri="{FF2B5EF4-FFF2-40B4-BE49-F238E27FC236}">
                <a16:creationId xmlns:a16="http://schemas.microsoft.com/office/drawing/2014/main" id="{4759121F-4B0B-EAF3-215C-3E28A128E0EC}"/>
              </a:ext>
            </a:extLst>
          </p:cNvPr>
          <p:cNvSpPr/>
          <p:nvPr/>
        </p:nvSpPr>
        <p:spPr>
          <a:xfrm>
            <a:off x="7641000" y="4462272"/>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0" name="타원 19">
            <a:extLst>
              <a:ext uri="{FF2B5EF4-FFF2-40B4-BE49-F238E27FC236}">
                <a16:creationId xmlns:a16="http://schemas.microsoft.com/office/drawing/2014/main" id="{43AA8C8C-19B4-7C71-094B-5CAE19AF4C17}"/>
              </a:ext>
            </a:extLst>
          </p:cNvPr>
          <p:cNvSpPr/>
          <p:nvPr/>
        </p:nvSpPr>
        <p:spPr>
          <a:xfrm>
            <a:off x="7641000" y="370908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2" name="타원 21">
            <a:extLst>
              <a:ext uri="{FF2B5EF4-FFF2-40B4-BE49-F238E27FC236}">
                <a16:creationId xmlns:a16="http://schemas.microsoft.com/office/drawing/2014/main" id="{C45DE158-3FD6-A58D-3D4D-69EABDF4857C}"/>
              </a:ext>
            </a:extLst>
          </p:cNvPr>
          <p:cNvSpPr/>
          <p:nvPr/>
        </p:nvSpPr>
        <p:spPr>
          <a:xfrm>
            <a:off x="9552096" y="4102272"/>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2" name="직사각형 31">
            <a:extLst>
              <a:ext uri="{FF2B5EF4-FFF2-40B4-BE49-F238E27FC236}">
                <a16:creationId xmlns:a16="http://schemas.microsoft.com/office/drawing/2014/main" id="{1E36C95F-7046-F6D3-7F07-5A3E02CED428}"/>
              </a:ext>
            </a:extLst>
          </p:cNvPr>
          <p:cNvSpPr/>
          <p:nvPr/>
        </p:nvSpPr>
        <p:spPr>
          <a:xfrm>
            <a:off x="8019288" y="4462272"/>
            <a:ext cx="594360" cy="31196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34" name="직사각형 33">
            <a:extLst>
              <a:ext uri="{FF2B5EF4-FFF2-40B4-BE49-F238E27FC236}">
                <a16:creationId xmlns:a16="http://schemas.microsoft.com/office/drawing/2014/main" id="{43A32A69-9C3E-D61D-1699-755B1BA65AF4}"/>
              </a:ext>
            </a:extLst>
          </p:cNvPr>
          <p:cNvSpPr/>
          <p:nvPr/>
        </p:nvSpPr>
        <p:spPr>
          <a:xfrm>
            <a:off x="9912096" y="4462272"/>
            <a:ext cx="960120" cy="31196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Tree>
    <p:extLst>
      <p:ext uri="{BB962C8B-B14F-4D97-AF65-F5344CB8AC3E}">
        <p14:creationId xmlns:p14="http://schemas.microsoft.com/office/powerpoint/2010/main" val="560130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EBC9A-BBCC-7188-BAA2-A60FDA37179A}"/>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0356AC73-DCC0-8D70-0FB3-5C78C61B6268}"/>
              </a:ext>
            </a:extLst>
          </p:cNvPr>
          <p:cNvGrpSpPr/>
          <p:nvPr/>
        </p:nvGrpSpPr>
        <p:grpSpPr>
          <a:xfrm>
            <a:off x="648888" y="468061"/>
            <a:ext cx="16990224" cy="9265301"/>
            <a:chOff x="0" y="-241102"/>
            <a:chExt cx="22653632" cy="12353734"/>
          </a:xfrm>
        </p:grpSpPr>
        <p:grpSp>
          <p:nvGrpSpPr>
            <p:cNvPr id="17" name="Group 3">
              <a:extLst>
                <a:ext uri="{FF2B5EF4-FFF2-40B4-BE49-F238E27FC236}">
                  <a16:creationId xmlns:a16="http://schemas.microsoft.com/office/drawing/2014/main" id="{52A23969-28E9-9BF6-413F-746DFF8787CB}"/>
                </a:ext>
              </a:extLst>
            </p:cNvPr>
            <p:cNvGrpSpPr/>
            <p:nvPr/>
          </p:nvGrpSpPr>
          <p:grpSpPr>
            <a:xfrm>
              <a:off x="0" y="-114102"/>
              <a:ext cx="22653632" cy="12226734"/>
              <a:chOff x="0" y="-47625"/>
              <a:chExt cx="4474792" cy="2415157"/>
            </a:xfrm>
          </p:grpSpPr>
          <p:sp>
            <p:nvSpPr>
              <p:cNvPr id="23" name="Freeform 4">
                <a:extLst>
                  <a:ext uri="{FF2B5EF4-FFF2-40B4-BE49-F238E27FC236}">
                    <a16:creationId xmlns:a16="http://schemas.microsoft.com/office/drawing/2014/main" id="{E0EE65F5-2DDB-4829-9FCD-90ED8BE586B3}"/>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27" name="TextBox 5">
                <a:extLst>
                  <a:ext uri="{FF2B5EF4-FFF2-40B4-BE49-F238E27FC236}">
                    <a16:creationId xmlns:a16="http://schemas.microsoft.com/office/drawing/2014/main" id="{2E1F0346-AFE4-33C4-7BC9-75214F76C2D9}"/>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20" name="Group 6">
              <a:extLst>
                <a:ext uri="{FF2B5EF4-FFF2-40B4-BE49-F238E27FC236}">
                  <a16:creationId xmlns:a16="http://schemas.microsoft.com/office/drawing/2014/main" id="{7203F47A-2986-28A7-AA86-204DCF01FD4F}"/>
                </a:ext>
              </a:extLst>
            </p:cNvPr>
            <p:cNvGrpSpPr/>
            <p:nvPr/>
          </p:nvGrpSpPr>
          <p:grpSpPr>
            <a:xfrm>
              <a:off x="0" y="-241102"/>
              <a:ext cx="22653632" cy="12226734"/>
              <a:chOff x="0" y="-47625"/>
              <a:chExt cx="4474792" cy="2415157"/>
            </a:xfrm>
          </p:grpSpPr>
          <p:sp>
            <p:nvSpPr>
              <p:cNvPr id="21" name="Freeform 7">
                <a:extLst>
                  <a:ext uri="{FF2B5EF4-FFF2-40B4-BE49-F238E27FC236}">
                    <a16:creationId xmlns:a16="http://schemas.microsoft.com/office/drawing/2014/main" id="{F4E02544-4FB0-883B-150D-53446C7439ED}"/>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22" name="TextBox 8">
                <a:extLst>
                  <a:ext uri="{FF2B5EF4-FFF2-40B4-BE49-F238E27FC236}">
                    <a16:creationId xmlns:a16="http://schemas.microsoft.com/office/drawing/2014/main" id="{A4819D70-7194-32E3-E453-951F55096BE6}"/>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29" name="Group 9">
            <a:extLst>
              <a:ext uri="{FF2B5EF4-FFF2-40B4-BE49-F238E27FC236}">
                <a16:creationId xmlns:a16="http://schemas.microsoft.com/office/drawing/2014/main" id="{90110140-5396-8D6F-9C2A-AD25329D7A36}"/>
              </a:ext>
            </a:extLst>
          </p:cNvPr>
          <p:cNvGrpSpPr/>
          <p:nvPr/>
        </p:nvGrpSpPr>
        <p:grpSpPr>
          <a:xfrm>
            <a:off x="648888" y="468062"/>
            <a:ext cx="16990224" cy="1737021"/>
            <a:chOff x="0" y="-47625"/>
            <a:chExt cx="4474792" cy="457487"/>
          </a:xfrm>
        </p:grpSpPr>
        <p:sp>
          <p:nvSpPr>
            <p:cNvPr id="30" name="Freeform 10">
              <a:extLst>
                <a:ext uri="{FF2B5EF4-FFF2-40B4-BE49-F238E27FC236}">
                  <a16:creationId xmlns:a16="http://schemas.microsoft.com/office/drawing/2014/main" id="{F6526CFC-F740-E5E3-F70D-4EA6B9B173EC}"/>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32" name="TextBox 11">
              <a:extLst>
                <a:ext uri="{FF2B5EF4-FFF2-40B4-BE49-F238E27FC236}">
                  <a16:creationId xmlns:a16="http://schemas.microsoft.com/office/drawing/2014/main" id="{A08C397A-A9CC-C21C-6E82-BFCCF94DE2B0}"/>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877EBE70-669E-A032-3252-B8E15F78F7C6}"/>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35CAF367-976C-1A34-C094-E1F34C3A2F83}"/>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회원관리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권한</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89F6173F-DD7B-8972-A76F-DC1C9BF7CBEA}"/>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FBC8A879-710B-B5E8-AB96-B8D52BC6B55E}"/>
              </a:ext>
            </a:extLst>
          </p:cNvPr>
          <p:cNvSpPr txBox="1"/>
          <p:nvPr/>
        </p:nvSpPr>
        <p:spPr>
          <a:xfrm>
            <a:off x="11506201" y="3238500"/>
            <a:ext cx="5867400" cy="3823034"/>
          </a:xfrm>
          <a:prstGeom prst="rect">
            <a:avLst/>
          </a:prstGeom>
        </p:spPr>
        <p:txBody>
          <a:bodyPr wrap="square" lIns="0" tIns="0" rIns="0" bIns="0" rtlCol="0" anchor="t">
            <a:spAutoFit/>
          </a:bodyPr>
          <a:lstStyle/>
          <a:p>
            <a:pPr marL="342900" lvl="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유저 목록 조회 (DB → 프론트로 데이터 가져오기)</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프론트에서 fetch("/api/auth/users")로 유저 목록을 </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요청(GET) 함</a:t>
            </a:r>
          </a:p>
          <a:p>
            <a:pPr marL="342900" lvl="0" indent="-342900" fontAlgn="base">
              <a:lnSpc>
                <a:spcPts val="2534"/>
              </a:lnSpc>
              <a:spcBef>
                <a:spcPct val="0"/>
              </a:spcBef>
              <a:spcAft>
                <a:spcPct val="0"/>
              </a:spcAft>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lvl="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map으로 자동 렌더링 (하드코딩 없이 테이블 생성)</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유저 수만큼 행(tr)을 자동 생성</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lvl="0" indent="-342900" fontAlgn="base">
              <a:lnSpc>
                <a:spcPts val="2534"/>
              </a:lnSpc>
              <a:spcBef>
                <a:spcPct val="0"/>
              </a:spcBef>
              <a:spcAft>
                <a:spcPct val="0"/>
              </a:spcAft>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lvl="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관리자 계정 보호 (admin@gmail.com 변경 불가)</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admin@gmail.com은 권한 수정 자체가 불가능</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lvl="0" indent="-342900" fontAlgn="base">
              <a:lnSpc>
                <a:spcPts val="2534"/>
              </a:lnSpc>
              <a:spcBef>
                <a:spcPct val="0"/>
              </a:spcBef>
              <a:spcAft>
                <a:spcPct val="0"/>
              </a:spcAft>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lvl="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관리자 계정 보호 (버튼 숨김)</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admin@gmail.com</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은 수정 및 삭제버튼 숨김</a:t>
            </a:r>
            <a:endPar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 name="TextBox 18">
            <a:extLst>
              <a:ext uri="{FF2B5EF4-FFF2-40B4-BE49-F238E27FC236}">
                <a16:creationId xmlns:a16="http://schemas.microsoft.com/office/drawing/2014/main" id="{080221EE-F1A8-8908-DCA5-17638AC7033D}"/>
              </a:ext>
            </a:extLst>
          </p:cNvPr>
          <p:cNvSpPr txBox="1"/>
          <p:nvPr/>
        </p:nvSpPr>
        <p:spPr>
          <a:xfrm>
            <a:off x="11947824" y="2476500"/>
            <a:ext cx="5044776" cy="586122"/>
          </a:xfrm>
          <a:prstGeom prst="rect">
            <a:avLst/>
          </a:prstGeom>
        </p:spPr>
        <p:txBody>
          <a:bodyPr wrap="square" lIns="0" tIns="0" rIns="0" bIns="0" rtlCol="0" anchor="t">
            <a:spAutoFit/>
          </a:bodyPr>
          <a:lstStyle/>
          <a:p>
            <a:pPr>
              <a:lnSpc>
                <a:spcPts val="4799"/>
              </a:lnSpc>
            </a:pPr>
            <a:r>
              <a:rPr lang="ko-KR" alt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회원관리 상세 내용</a:t>
            </a:r>
            <a:endParaRPr lang="en-US" altLang="ko-KR"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31" name="타원 30">
            <a:extLst>
              <a:ext uri="{FF2B5EF4-FFF2-40B4-BE49-F238E27FC236}">
                <a16:creationId xmlns:a16="http://schemas.microsoft.com/office/drawing/2014/main" id="{0A3CF814-14F2-DE77-EE47-2B32058E77BA}"/>
              </a:ext>
            </a:extLst>
          </p:cNvPr>
          <p:cNvSpPr/>
          <p:nvPr/>
        </p:nvSpPr>
        <p:spPr>
          <a:xfrm>
            <a:off x="606721" y="2268804"/>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4" name="타원 23">
            <a:extLst>
              <a:ext uri="{FF2B5EF4-FFF2-40B4-BE49-F238E27FC236}">
                <a16:creationId xmlns:a16="http://schemas.microsoft.com/office/drawing/2014/main" id="{1E9B9EC5-254B-BCAC-F370-259361BA9BB6}"/>
              </a:ext>
            </a:extLst>
          </p:cNvPr>
          <p:cNvSpPr/>
          <p:nvPr/>
        </p:nvSpPr>
        <p:spPr>
          <a:xfrm>
            <a:off x="6360665" y="228261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4" name="타원 33">
            <a:extLst>
              <a:ext uri="{FF2B5EF4-FFF2-40B4-BE49-F238E27FC236}">
                <a16:creationId xmlns:a16="http://schemas.microsoft.com/office/drawing/2014/main" id="{888FBCF9-0269-BC2A-E45A-875B17EB163E}"/>
              </a:ext>
            </a:extLst>
          </p:cNvPr>
          <p:cNvSpPr/>
          <p:nvPr/>
        </p:nvSpPr>
        <p:spPr>
          <a:xfrm>
            <a:off x="6350621" y="4008184"/>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2" name="그림 11">
            <a:extLst>
              <a:ext uri="{FF2B5EF4-FFF2-40B4-BE49-F238E27FC236}">
                <a16:creationId xmlns:a16="http://schemas.microsoft.com/office/drawing/2014/main" id="{2FDCE06B-575C-7A8C-3E57-2856FD291026}"/>
              </a:ext>
            </a:extLst>
          </p:cNvPr>
          <p:cNvPicPr>
            <a:picLocks noChangeAspect="1"/>
          </p:cNvPicPr>
          <p:nvPr/>
        </p:nvPicPr>
        <p:blipFill>
          <a:blip r:embed="rId5"/>
          <a:stretch>
            <a:fillRect/>
          </a:stretch>
        </p:blipFill>
        <p:spPr>
          <a:xfrm>
            <a:off x="6781800" y="4254500"/>
            <a:ext cx="3860800" cy="16510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pic>
        <p:nvPicPr>
          <p:cNvPr id="14" name="그림 13">
            <a:extLst>
              <a:ext uri="{FF2B5EF4-FFF2-40B4-BE49-F238E27FC236}">
                <a16:creationId xmlns:a16="http://schemas.microsoft.com/office/drawing/2014/main" id="{F9E384C6-3D60-A368-0018-1BDBA3D7ADDA}"/>
              </a:ext>
            </a:extLst>
          </p:cNvPr>
          <p:cNvPicPr>
            <a:picLocks noChangeAspect="1"/>
          </p:cNvPicPr>
          <p:nvPr/>
        </p:nvPicPr>
        <p:blipFill>
          <a:blip r:embed="rId6"/>
          <a:stretch>
            <a:fillRect/>
          </a:stretch>
        </p:blipFill>
        <p:spPr>
          <a:xfrm>
            <a:off x="6772541" y="6057900"/>
            <a:ext cx="3594100" cy="33147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pic>
        <p:nvPicPr>
          <p:cNvPr id="15" name="그림 14">
            <a:extLst>
              <a:ext uri="{FF2B5EF4-FFF2-40B4-BE49-F238E27FC236}">
                <a16:creationId xmlns:a16="http://schemas.microsoft.com/office/drawing/2014/main" id="{AFB49EDA-08A1-1D98-99B3-AEEBBEA3FD6F}"/>
              </a:ext>
            </a:extLst>
          </p:cNvPr>
          <p:cNvPicPr>
            <a:picLocks noChangeAspect="1"/>
          </p:cNvPicPr>
          <p:nvPr/>
        </p:nvPicPr>
        <p:blipFill>
          <a:blip r:embed="rId7"/>
          <a:stretch>
            <a:fillRect/>
          </a:stretch>
        </p:blipFill>
        <p:spPr>
          <a:xfrm>
            <a:off x="6772541" y="2553390"/>
            <a:ext cx="3073400" cy="14859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pic>
        <p:nvPicPr>
          <p:cNvPr id="18" name="그림 17">
            <a:extLst>
              <a:ext uri="{FF2B5EF4-FFF2-40B4-BE49-F238E27FC236}">
                <a16:creationId xmlns:a16="http://schemas.microsoft.com/office/drawing/2014/main" id="{7C80C3DA-62D4-2485-C567-14E3C0C77D3B}"/>
              </a:ext>
            </a:extLst>
          </p:cNvPr>
          <p:cNvPicPr>
            <a:picLocks noChangeAspect="1"/>
          </p:cNvPicPr>
          <p:nvPr/>
        </p:nvPicPr>
        <p:blipFill>
          <a:blip r:embed="rId8"/>
          <a:stretch>
            <a:fillRect/>
          </a:stretch>
        </p:blipFill>
        <p:spPr>
          <a:xfrm>
            <a:off x="1097071" y="2525775"/>
            <a:ext cx="5067300" cy="23876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sp>
        <p:nvSpPr>
          <p:cNvPr id="19" name="타원 18">
            <a:extLst>
              <a:ext uri="{FF2B5EF4-FFF2-40B4-BE49-F238E27FC236}">
                <a16:creationId xmlns:a16="http://schemas.microsoft.com/office/drawing/2014/main" id="{E1E10F0A-9BD6-8BED-E9F5-378E17CA9068}"/>
              </a:ext>
            </a:extLst>
          </p:cNvPr>
          <p:cNvSpPr/>
          <p:nvPr/>
        </p:nvSpPr>
        <p:spPr>
          <a:xfrm>
            <a:off x="6350621" y="5843214"/>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4</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1200996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grpSp>
        <p:nvGrpSpPr>
          <p:cNvPr id="2" name="Group 2"/>
          <p:cNvGrpSpPr/>
          <p:nvPr/>
        </p:nvGrpSpPr>
        <p:grpSpPr>
          <a:xfrm>
            <a:off x="648888" y="648888"/>
            <a:ext cx="16990224" cy="9084474"/>
            <a:chOff x="0" y="0"/>
            <a:chExt cx="22653632" cy="12112632"/>
          </a:xfrm>
        </p:grpSpPr>
        <p:grpSp>
          <p:nvGrpSpPr>
            <p:cNvPr id="3" name="Group 3"/>
            <p:cNvGrpSpPr/>
            <p:nvPr/>
          </p:nvGrpSpPr>
          <p:grpSpPr>
            <a:xfrm>
              <a:off x="0" y="127000"/>
              <a:ext cx="22653632" cy="11985632"/>
              <a:chOff x="0" y="0"/>
              <a:chExt cx="4474792" cy="2367532"/>
            </a:xfrm>
          </p:grpSpPr>
          <p:sp>
            <p:nvSpPr>
              <p:cNvPr id="4" name="Freeform 4"/>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5" name="TextBox 5"/>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p:cNvGrpSpPr/>
            <p:nvPr/>
          </p:nvGrpSpPr>
          <p:grpSpPr>
            <a:xfrm>
              <a:off x="0" y="0"/>
              <a:ext cx="22653632" cy="11985632"/>
              <a:chOff x="0" y="0"/>
              <a:chExt cx="4474792" cy="2367532"/>
            </a:xfrm>
          </p:grpSpPr>
          <p:sp>
            <p:nvSpPr>
              <p:cNvPr id="7" name="Freeform 7"/>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8" name="TextBox 8"/>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9" name="Group 9"/>
          <p:cNvGrpSpPr/>
          <p:nvPr/>
        </p:nvGrpSpPr>
        <p:grpSpPr>
          <a:xfrm>
            <a:off x="648888" y="648888"/>
            <a:ext cx="16990224" cy="892023"/>
            <a:chOff x="0" y="0"/>
            <a:chExt cx="4474792" cy="234936"/>
          </a:xfrm>
        </p:grpSpPr>
        <p:sp>
          <p:nvSpPr>
            <p:cNvPr id="10" name="Freeform 10"/>
            <p:cNvSpPr/>
            <p:nvPr/>
          </p:nvSpPr>
          <p:spPr>
            <a:xfrm>
              <a:off x="0" y="0"/>
              <a:ext cx="4474792" cy="234936"/>
            </a:xfrm>
            <a:custGeom>
              <a:avLst/>
              <a:gdLst/>
              <a:ahLst/>
              <a:cxnLst/>
              <a:rect l="l" t="t" r="r" b="b"/>
              <a:pathLst>
                <a:path w="4474792" h="234936">
                  <a:moveTo>
                    <a:pt x="0" y="0"/>
                  </a:moveTo>
                  <a:lnTo>
                    <a:pt x="4474792" y="0"/>
                  </a:lnTo>
                  <a:lnTo>
                    <a:pt x="4474792" y="234936"/>
                  </a:lnTo>
                  <a:lnTo>
                    <a:pt x="0" y="234936"/>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11" name="TextBox 11"/>
            <p:cNvSpPr txBox="1"/>
            <p:nvPr/>
          </p:nvSpPr>
          <p:spPr>
            <a:xfrm>
              <a:off x="0" y="-47625"/>
              <a:ext cx="4474792" cy="282561"/>
            </a:xfrm>
            <a:prstGeom prst="rect">
              <a:avLst/>
            </a:prstGeom>
          </p:spPr>
          <p:txBody>
            <a:bodyPr lIns="50800" tIns="50800" rIns="50800" bIns="50800" rtlCol="0" anchor="ctr"/>
            <a:lstStyle/>
            <a:p>
              <a:pPr algn="ctr">
                <a:lnSpc>
                  <a:spcPts val="2659"/>
                </a:lnSpc>
                <a:spcBef>
                  <a:spcPct val="0"/>
                </a:spcBef>
              </a:pPr>
              <a:endParaRPr dirty="0"/>
            </a:p>
          </p:txBody>
        </p:sp>
      </p:grpSp>
      <p:sp>
        <p:nvSpPr>
          <p:cNvPr id="13" name="AutoShape 13"/>
          <p:cNvSpPr/>
          <p:nvPr/>
        </p:nvSpPr>
        <p:spPr>
          <a:xfrm>
            <a:off x="6659987" y="2652277"/>
            <a:ext cx="0" cy="5986082"/>
          </a:xfrm>
          <a:prstGeom prst="line">
            <a:avLst/>
          </a:prstGeom>
          <a:ln w="19050" cap="rnd">
            <a:solidFill>
              <a:srgbClr val="A0ABC6">
                <a:alpha val="29804"/>
              </a:srgbClr>
            </a:solidFill>
            <a:prstDash val="solid"/>
            <a:headEnd type="none" w="sm" len="sm"/>
            <a:tailEnd type="none" w="sm" len="sm"/>
          </a:ln>
        </p:spPr>
        <p:txBody>
          <a:bodyPr/>
          <a:lstStyle/>
          <a:p>
            <a:endParaRPr lang="ko-KR" altLang="en-US" dirty="0">
              <a:ea typeface="Pretendard" panose="02000503000000020004" pitchFamily="50" charset="-127"/>
            </a:endParaRPr>
          </a:p>
        </p:txBody>
      </p:sp>
      <p:sp>
        <p:nvSpPr>
          <p:cNvPr id="14" name="Freeform 14"/>
          <p:cNvSpPr/>
          <p:nvPr/>
        </p:nvSpPr>
        <p:spPr>
          <a:xfrm>
            <a:off x="2116236" y="2728108"/>
            <a:ext cx="976854" cy="1013717"/>
          </a:xfrm>
          <a:custGeom>
            <a:avLst/>
            <a:gdLst/>
            <a:ahLst/>
            <a:cxnLst/>
            <a:rect l="l" t="t" r="r" b="b"/>
            <a:pathLst>
              <a:path w="976854" h="1013717">
                <a:moveTo>
                  <a:pt x="0" y="0"/>
                </a:moveTo>
                <a:lnTo>
                  <a:pt x="976854" y="0"/>
                </a:lnTo>
                <a:lnTo>
                  <a:pt x="976854" y="1013716"/>
                </a:lnTo>
                <a:lnTo>
                  <a:pt x="0" y="10137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ea typeface="Pretendard" panose="02000503000000020004" pitchFamily="50" charset="-127"/>
            </a:endParaRPr>
          </a:p>
        </p:txBody>
      </p:sp>
      <p:sp>
        <p:nvSpPr>
          <p:cNvPr id="16" name="TextBox 16"/>
          <p:cNvSpPr txBox="1"/>
          <p:nvPr/>
        </p:nvSpPr>
        <p:spPr>
          <a:xfrm>
            <a:off x="2049561" y="3652169"/>
            <a:ext cx="3898758" cy="1243725"/>
          </a:xfrm>
          <a:prstGeom prst="rect">
            <a:avLst/>
          </a:prstGeom>
        </p:spPr>
        <p:txBody>
          <a:bodyPr lIns="0" tIns="0" rIns="0" bIns="0" rtlCol="0" anchor="t">
            <a:spAutoFit/>
          </a:bodyPr>
          <a:lstStyle/>
          <a:p>
            <a:pPr algn="l">
              <a:lnSpc>
                <a:spcPts val="10198"/>
              </a:lnSpc>
            </a:pPr>
            <a:r>
              <a:rPr lang="en-US" sz="7284" spc="-371" dirty="0">
                <a:solidFill>
                  <a:srgbClr val="231F20"/>
                </a:solidFill>
                <a:latin typeface="Pretendard" panose="02000503000000020004" pitchFamily="50" charset="-127"/>
                <a:ea typeface="Pretendard" panose="02000503000000020004" pitchFamily="50" charset="-127"/>
                <a:cs typeface="Pretendard" panose="02000503000000020004" pitchFamily="50" charset="-127"/>
                <a:sym typeface="210 국민체조"/>
              </a:rPr>
              <a:t>목차</a:t>
            </a:r>
          </a:p>
        </p:txBody>
      </p:sp>
      <p:sp>
        <p:nvSpPr>
          <p:cNvPr id="18" name="TextBox 18"/>
          <p:cNvSpPr txBox="1"/>
          <p:nvPr/>
        </p:nvSpPr>
        <p:spPr>
          <a:xfrm>
            <a:off x="7893304" y="3421575"/>
            <a:ext cx="3725958" cy="511550"/>
          </a:xfrm>
          <a:prstGeom prst="rect">
            <a:avLst/>
          </a:prstGeom>
        </p:spPr>
        <p:txBody>
          <a:bodyPr lIns="0" tIns="0" rIns="0" bIns="0" rtlCol="0" anchor="t">
            <a:spAutoFit/>
          </a:bodyPr>
          <a:lstStyle/>
          <a:p>
            <a:pPr algn="l">
              <a:lnSpc>
                <a:spcPts val="4159"/>
              </a:lnSpc>
            </a:pPr>
            <a:r>
              <a:rPr lang="en-US" sz="3466" spc="-176"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개요</a:t>
            </a:r>
          </a:p>
        </p:txBody>
      </p:sp>
      <p:sp>
        <p:nvSpPr>
          <p:cNvPr id="19" name="TextBox 19"/>
          <p:cNvSpPr txBox="1"/>
          <p:nvPr/>
        </p:nvSpPr>
        <p:spPr>
          <a:xfrm>
            <a:off x="7893304" y="2642752"/>
            <a:ext cx="484058" cy="555593"/>
          </a:xfrm>
          <a:prstGeom prst="rect">
            <a:avLst/>
          </a:prstGeom>
        </p:spPr>
        <p:txBody>
          <a:bodyPr lIns="0" tIns="0" rIns="0" bIns="0" rtlCol="0" anchor="t">
            <a:spAutoFit/>
          </a:bodyPr>
          <a:lstStyle/>
          <a:p>
            <a:pPr algn="l">
              <a:lnSpc>
                <a:spcPts val="4336"/>
              </a:lnSpc>
            </a:pPr>
            <a:r>
              <a:rPr lang="en-US" sz="3613" spc="-184" dirty="0">
                <a:solidFill>
                  <a:srgbClr val="8A9A95"/>
                </a:solidFill>
                <a:latin typeface="Pretendard" panose="02000503000000020004" pitchFamily="50" charset="-127"/>
                <a:ea typeface="Pretendard" panose="02000503000000020004" pitchFamily="50" charset="-127"/>
                <a:cs typeface="Pretendard" panose="02000503000000020004" pitchFamily="50" charset="-127"/>
                <a:sym typeface="210 국민체조"/>
              </a:rPr>
              <a:t>01</a:t>
            </a:r>
          </a:p>
        </p:txBody>
      </p:sp>
      <p:sp>
        <p:nvSpPr>
          <p:cNvPr id="22" name="TextBox 22"/>
          <p:cNvSpPr txBox="1"/>
          <p:nvPr/>
        </p:nvSpPr>
        <p:spPr>
          <a:xfrm>
            <a:off x="7893304" y="5670215"/>
            <a:ext cx="1245318" cy="555593"/>
          </a:xfrm>
          <a:prstGeom prst="rect">
            <a:avLst/>
          </a:prstGeom>
        </p:spPr>
        <p:txBody>
          <a:bodyPr lIns="0" tIns="0" rIns="0" bIns="0" rtlCol="0" anchor="t">
            <a:spAutoFit/>
          </a:bodyPr>
          <a:lstStyle/>
          <a:p>
            <a:pPr algn="l">
              <a:lnSpc>
                <a:spcPts val="4336"/>
              </a:lnSpc>
            </a:pPr>
            <a:r>
              <a:rPr lang="en-US" sz="3613" spc="-184" dirty="0">
                <a:solidFill>
                  <a:srgbClr val="8A9A95"/>
                </a:solidFill>
                <a:latin typeface="Pretendard" panose="02000503000000020004" pitchFamily="50" charset="-127"/>
                <a:ea typeface="Pretendard" panose="02000503000000020004" pitchFamily="50" charset="-127"/>
                <a:cs typeface="Pretendard" panose="02000503000000020004" pitchFamily="50" charset="-127"/>
                <a:sym typeface="210 국민체조"/>
              </a:rPr>
              <a:t>03</a:t>
            </a:r>
          </a:p>
        </p:txBody>
      </p:sp>
      <p:sp>
        <p:nvSpPr>
          <p:cNvPr id="24" name="TextBox 24"/>
          <p:cNvSpPr txBox="1"/>
          <p:nvPr/>
        </p:nvSpPr>
        <p:spPr>
          <a:xfrm>
            <a:off x="7893304" y="6449038"/>
            <a:ext cx="3725958" cy="511807"/>
          </a:xfrm>
          <a:prstGeom prst="rect">
            <a:avLst/>
          </a:prstGeom>
        </p:spPr>
        <p:txBody>
          <a:bodyPr lIns="0" tIns="0" rIns="0" bIns="0" rtlCol="0" anchor="t">
            <a:spAutoFit/>
          </a:bodyPr>
          <a:lstStyle/>
          <a:p>
            <a:pPr algn="l">
              <a:lnSpc>
                <a:spcPts val="4159"/>
              </a:lnSpc>
            </a:pPr>
            <a:r>
              <a:rPr lang="ko-KR" altLang="en-US" sz="3466" spc="-176"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자체 평가</a:t>
            </a:r>
            <a:endParaRPr lang="en-US" sz="3466" spc="-176"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28" name="TextBox 28"/>
          <p:cNvSpPr txBox="1"/>
          <p:nvPr/>
        </p:nvSpPr>
        <p:spPr>
          <a:xfrm>
            <a:off x="7893304" y="4156355"/>
            <a:ext cx="884721" cy="555593"/>
          </a:xfrm>
          <a:prstGeom prst="rect">
            <a:avLst/>
          </a:prstGeom>
        </p:spPr>
        <p:txBody>
          <a:bodyPr lIns="0" tIns="0" rIns="0" bIns="0" rtlCol="0" anchor="t">
            <a:spAutoFit/>
          </a:bodyPr>
          <a:lstStyle/>
          <a:p>
            <a:pPr algn="l">
              <a:lnSpc>
                <a:spcPts val="4336"/>
              </a:lnSpc>
            </a:pPr>
            <a:r>
              <a:rPr lang="en-US" sz="3613" spc="-184" dirty="0">
                <a:solidFill>
                  <a:srgbClr val="8A9A95"/>
                </a:solidFill>
                <a:latin typeface="Pretendard" panose="02000503000000020004" pitchFamily="50" charset="-127"/>
                <a:ea typeface="Pretendard" panose="02000503000000020004" pitchFamily="50" charset="-127"/>
                <a:cs typeface="Pretendard" panose="02000503000000020004" pitchFamily="50" charset="-127"/>
                <a:sym typeface="210 국민체조"/>
              </a:rPr>
              <a:t>02</a:t>
            </a:r>
          </a:p>
        </p:txBody>
      </p:sp>
      <p:sp>
        <p:nvSpPr>
          <p:cNvPr id="30" name="TextBox 30"/>
          <p:cNvSpPr txBox="1"/>
          <p:nvPr/>
        </p:nvSpPr>
        <p:spPr>
          <a:xfrm>
            <a:off x="7893304" y="4935178"/>
            <a:ext cx="3725958" cy="511807"/>
          </a:xfrm>
          <a:prstGeom prst="rect">
            <a:avLst/>
          </a:prstGeom>
        </p:spPr>
        <p:txBody>
          <a:bodyPr lIns="0" tIns="0" rIns="0" bIns="0" rtlCol="0" anchor="t">
            <a:spAutoFit/>
          </a:bodyPr>
          <a:lstStyle/>
          <a:p>
            <a:pPr algn="l">
              <a:lnSpc>
                <a:spcPts val="4159"/>
              </a:lnSpc>
            </a:pPr>
            <a:r>
              <a:rPr lang="ko-KR" altLang="en-US" sz="3466" spc="-176"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sz="3466" spc="-176"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31" name="TextBox 31"/>
          <p:cNvSpPr txBox="1"/>
          <p:nvPr/>
        </p:nvSpPr>
        <p:spPr>
          <a:xfrm>
            <a:off x="7893304" y="7184075"/>
            <a:ext cx="1405584" cy="555593"/>
          </a:xfrm>
          <a:prstGeom prst="rect">
            <a:avLst/>
          </a:prstGeom>
        </p:spPr>
        <p:txBody>
          <a:bodyPr lIns="0" tIns="0" rIns="0" bIns="0" rtlCol="0" anchor="t">
            <a:spAutoFit/>
          </a:bodyPr>
          <a:lstStyle/>
          <a:p>
            <a:pPr algn="l">
              <a:lnSpc>
                <a:spcPts val="4336"/>
              </a:lnSpc>
            </a:pPr>
            <a:r>
              <a:rPr lang="en-US" sz="3613" spc="-184" dirty="0">
                <a:solidFill>
                  <a:srgbClr val="8A9A95"/>
                </a:solidFill>
                <a:latin typeface="Pretendard" panose="02000503000000020004" pitchFamily="50" charset="-127"/>
                <a:ea typeface="Pretendard" panose="02000503000000020004" pitchFamily="50" charset="-127"/>
                <a:cs typeface="Pretendard" panose="02000503000000020004" pitchFamily="50" charset="-127"/>
                <a:sym typeface="210 국민체조"/>
              </a:rPr>
              <a:t>04</a:t>
            </a:r>
          </a:p>
        </p:txBody>
      </p:sp>
      <p:sp>
        <p:nvSpPr>
          <p:cNvPr id="33" name="TextBox 33"/>
          <p:cNvSpPr txBox="1"/>
          <p:nvPr/>
        </p:nvSpPr>
        <p:spPr>
          <a:xfrm>
            <a:off x="7893304" y="7962900"/>
            <a:ext cx="3725958" cy="511807"/>
          </a:xfrm>
          <a:prstGeom prst="rect">
            <a:avLst/>
          </a:prstGeom>
        </p:spPr>
        <p:txBody>
          <a:bodyPr lIns="0" tIns="0" rIns="0" bIns="0" rtlCol="0" anchor="t">
            <a:spAutoFit/>
          </a:bodyPr>
          <a:lstStyle/>
          <a:p>
            <a:pPr algn="l">
              <a:lnSpc>
                <a:spcPts val="4159"/>
              </a:lnSpc>
            </a:pPr>
            <a:r>
              <a:rPr lang="ko-KR" altLang="en-US" sz="3466" spc="-176"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최종 산출물</a:t>
            </a:r>
            <a:endParaRPr lang="en-US" sz="3466" spc="-176"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2BD57-F295-B3A1-C5DD-1D6466DC1EB8}"/>
            </a:ext>
          </a:extLst>
        </p:cNvPr>
        <p:cNvGrpSpPr/>
        <p:nvPr/>
      </p:nvGrpSpPr>
      <p:grpSpPr>
        <a:xfrm>
          <a:off x="0" y="0"/>
          <a:ext cx="0" cy="0"/>
          <a:chOff x="0" y="0"/>
          <a:chExt cx="0" cy="0"/>
        </a:xfrm>
      </p:grpSpPr>
      <p:grpSp>
        <p:nvGrpSpPr>
          <p:cNvPr id="15" name="Group 2">
            <a:extLst>
              <a:ext uri="{FF2B5EF4-FFF2-40B4-BE49-F238E27FC236}">
                <a16:creationId xmlns:a16="http://schemas.microsoft.com/office/drawing/2014/main" id="{38D61E50-4987-CBE3-4F05-B1C0FBCE0D40}"/>
              </a:ext>
            </a:extLst>
          </p:cNvPr>
          <p:cNvGrpSpPr/>
          <p:nvPr/>
        </p:nvGrpSpPr>
        <p:grpSpPr>
          <a:xfrm>
            <a:off x="648888" y="468061"/>
            <a:ext cx="16990224" cy="9265301"/>
            <a:chOff x="0" y="-241102"/>
            <a:chExt cx="22653632" cy="12353734"/>
          </a:xfrm>
        </p:grpSpPr>
        <p:grpSp>
          <p:nvGrpSpPr>
            <p:cNvPr id="16" name="Group 3">
              <a:extLst>
                <a:ext uri="{FF2B5EF4-FFF2-40B4-BE49-F238E27FC236}">
                  <a16:creationId xmlns:a16="http://schemas.microsoft.com/office/drawing/2014/main" id="{8004389B-C42A-6D96-49FE-9AF394ADCE1A}"/>
                </a:ext>
              </a:extLst>
            </p:cNvPr>
            <p:cNvGrpSpPr/>
            <p:nvPr/>
          </p:nvGrpSpPr>
          <p:grpSpPr>
            <a:xfrm>
              <a:off x="0" y="-114102"/>
              <a:ext cx="22653632" cy="12226734"/>
              <a:chOff x="0" y="-47625"/>
              <a:chExt cx="4474792" cy="2415157"/>
            </a:xfrm>
          </p:grpSpPr>
          <p:sp>
            <p:nvSpPr>
              <p:cNvPr id="22" name="Freeform 4">
                <a:extLst>
                  <a:ext uri="{FF2B5EF4-FFF2-40B4-BE49-F238E27FC236}">
                    <a16:creationId xmlns:a16="http://schemas.microsoft.com/office/drawing/2014/main" id="{06A052B9-C86E-640C-6E8C-23FE3BC0D7C7}"/>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b="1" dirty="0">
                  <a:ea typeface="Pretendard" panose="02000503000000020004" pitchFamily="50" charset="-127"/>
                </a:endParaRPr>
              </a:p>
            </p:txBody>
          </p:sp>
          <p:sp>
            <p:nvSpPr>
              <p:cNvPr id="23" name="TextBox 5">
                <a:extLst>
                  <a:ext uri="{FF2B5EF4-FFF2-40B4-BE49-F238E27FC236}">
                    <a16:creationId xmlns:a16="http://schemas.microsoft.com/office/drawing/2014/main" id="{EE4B2B3B-5407-F680-31F5-749AE64A303C}"/>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b="1" dirty="0"/>
              </a:p>
            </p:txBody>
          </p:sp>
        </p:grpSp>
        <p:grpSp>
          <p:nvGrpSpPr>
            <p:cNvPr id="17" name="Group 6">
              <a:extLst>
                <a:ext uri="{FF2B5EF4-FFF2-40B4-BE49-F238E27FC236}">
                  <a16:creationId xmlns:a16="http://schemas.microsoft.com/office/drawing/2014/main" id="{A89D51E3-D7B9-DF5A-7F8F-79F9D6892FFE}"/>
                </a:ext>
              </a:extLst>
            </p:cNvPr>
            <p:cNvGrpSpPr/>
            <p:nvPr/>
          </p:nvGrpSpPr>
          <p:grpSpPr>
            <a:xfrm>
              <a:off x="0" y="-241102"/>
              <a:ext cx="22653632" cy="12226734"/>
              <a:chOff x="0" y="-47625"/>
              <a:chExt cx="4474792" cy="2415157"/>
            </a:xfrm>
          </p:grpSpPr>
          <p:sp>
            <p:nvSpPr>
              <p:cNvPr id="18" name="Freeform 7">
                <a:extLst>
                  <a:ext uri="{FF2B5EF4-FFF2-40B4-BE49-F238E27FC236}">
                    <a16:creationId xmlns:a16="http://schemas.microsoft.com/office/drawing/2014/main" id="{CAA46A94-F3A3-E0C4-DFCE-006BCEEBCC4A}"/>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b="1" dirty="0">
                  <a:ea typeface="Pretendard" panose="02000503000000020004" pitchFamily="50" charset="-127"/>
                </a:endParaRPr>
              </a:p>
            </p:txBody>
          </p:sp>
          <p:sp>
            <p:nvSpPr>
              <p:cNvPr id="21" name="TextBox 8">
                <a:extLst>
                  <a:ext uri="{FF2B5EF4-FFF2-40B4-BE49-F238E27FC236}">
                    <a16:creationId xmlns:a16="http://schemas.microsoft.com/office/drawing/2014/main" id="{E0C5AB50-CCCE-F1BC-709E-263A386BF841}"/>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b="1" dirty="0"/>
              </a:p>
            </p:txBody>
          </p:sp>
        </p:grpSp>
      </p:grpSp>
      <p:grpSp>
        <p:nvGrpSpPr>
          <p:cNvPr id="24" name="Group 9">
            <a:extLst>
              <a:ext uri="{FF2B5EF4-FFF2-40B4-BE49-F238E27FC236}">
                <a16:creationId xmlns:a16="http://schemas.microsoft.com/office/drawing/2014/main" id="{82657AE5-E6E9-0BAE-916F-7FC426264A74}"/>
              </a:ext>
            </a:extLst>
          </p:cNvPr>
          <p:cNvGrpSpPr/>
          <p:nvPr/>
        </p:nvGrpSpPr>
        <p:grpSpPr>
          <a:xfrm>
            <a:off x="648888" y="468062"/>
            <a:ext cx="16990224" cy="1737021"/>
            <a:chOff x="0" y="-47625"/>
            <a:chExt cx="4474792" cy="457487"/>
          </a:xfrm>
        </p:grpSpPr>
        <p:sp>
          <p:nvSpPr>
            <p:cNvPr id="27" name="Freeform 10">
              <a:extLst>
                <a:ext uri="{FF2B5EF4-FFF2-40B4-BE49-F238E27FC236}">
                  <a16:creationId xmlns:a16="http://schemas.microsoft.com/office/drawing/2014/main" id="{BC164F1A-5706-C6D9-3235-053BFC6150B4}"/>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b="1" dirty="0">
                <a:ea typeface="Pretendard" panose="02000503000000020004" pitchFamily="50" charset="-127"/>
              </a:endParaRPr>
            </a:p>
          </p:txBody>
        </p:sp>
        <p:sp>
          <p:nvSpPr>
            <p:cNvPr id="29" name="TextBox 11">
              <a:extLst>
                <a:ext uri="{FF2B5EF4-FFF2-40B4-BE49-F238E27FC236}">
                  <a16:creationId xmlns:a16="http://schemas.microsoft.com/office/drawing/2014/main" id="{933C8402-A01C-5C59-9A1B-FF11DCF2737C}"/>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b="1" dirty="0"/>
            </a:p>
          </p:txBody>
        </p:sp>
      </p:grpSp>
      <p:sp>
        <p:nvSpPr>
          <p:cNvPr id="33" name="TextBox 33">
            <a:extLst>
              <a:ext uri="{FF2B5EF4-FFF2-40B4-BE49-F238E27FC236}">
                <a16:creationId xmlns:a16="http://schemas.microsoft.com/office/drawing/2014/main" id="{8DBBC3B9-2510-D289-89DB-A1A03D580418}"/>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7385B313-6FF9-5C07-F171-01A7425E4CE0}"/>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관리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관리자</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94A847D8-157C-2CE5-F39B-E47B2D160F3D}"/>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55EC23F1-D377-0E38-066F-4E0393D9DF64}"/>
              </a:ext>
            </a:extLst>
          </p:cNvPr>
          <p:cNvSpPr txBox="1"/>
          <p:nvPr/>
        </p:nvSpPr>
        <p:spPr>
          <a:xfrm>
            <a:off x="11506201" y="3238500"/>
            <a:ext cx="5867400" cy="1258230"/>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충전소명 검색</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부분 일치 검색으로 검색 속도 증가</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충전소명 클릭 시 구글지도에 마커 표시</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2" name="그림 11">
            <a:extLst>
              <a:ext uri="{FF2B5EF4-FFF2-40B4-BE49-F238E27FC236}">
                <a16:creationId xmlns:a16="http://schemas.microsoft.com/office/drawing/2014/main" id="{DCACAC43-1C46-BF05-D21B-52692DE04540}"/>
              </a:ext>
            </a:extLst>
          </p:cNvPr>
          <p:cNvPicPr>
            <a:picLocks noChangeAspect="1"/>
          </p:cNvPicPr>
          <p:nvPr/>
        </p:nvPicPr>
        <p:blipFill>
          <a:blip r:embed="rId5"/>
          <a:stretch>
            <a:fillRect/>
          </a:stretch>
        </p:blipFill>
        <p:spPr>
          <a:xfrm>
            <a:off x="1051560" y="2546853"/>
            <a:ext cx="9256462" cy="4806447"/>
          </a:xfrm>
          <a:prstGeom prst="rect">
            <a:avLst/>
          </a:prstGeom>
        </p:spPr>
      </p:pic>
      <p:sp>
        <p:nvSpPr>
          <p:cNvPr id="14" name="직사각형 13">
            <a:extLst>
              <a:ext uri="{FF2B5EF4-FFF2-40B4-BE49-F238E27FC236}">
                <a16:creationId xmlns:a16="http://schemas.microsoft.com/office/drawing/2014/main" id="{BC635271-3847-F4F9-9DDF-9B3566622A45}"/>
              </a:ext>
            </a:extLst>
          </p:cNvPr>
          <p:cNvSpPr/>
          <p:nvPr/>
        </p:nvSpPr>
        <p:spPr>
          <a:xfrm>
            <a:off x="8177189" y="3070098"/>
            <a:ext cx="1236318" cy="3468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19" name="타원 18">
            <a:extLst>
              <a:ext uri="{FF2B5EF4-FFF2-40B4-BE49-F238E27FC236}">
                <a16:creationId xmlns:a16="http://schemas.microsoft.com/office/drawing/2014/main" id="{E9C02B1D-1A2E-46E3-1F78-7B0E57EAEECC}"/>
              </a:ext>
            </a:extLst>
          </p:cNvPr>
          <p:cNvSpPr/>
          <p:nvPr/>
        </p:nvSpPr>
        <p:spPr>
          <a:xfrm>
            <a:off x="1545000" y="365873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0" name="타원 19">
            <a:extLst>
              <a:ext uri="{FF2B5EF4-FFF2-40B4-BE49-F238E27FC236}">
                <a16:creationId xmlns:a16="http://schemas.microsoft.com/office/drawing/2014/main" id="{E0BAD3B0-3CBC-8E8F-5CDA-3D590595D2E3}"/>
              </a:ext>
            </a:extLst>
          </p:cNvPr>
          <p:cNvSpPr/>
          <p:nvPr/>
        </p:nvSpPr>
        <p:spPr>
          <a:xfrm>
            <a:off x="7783661" y="2780202"/>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54" name="직사각형 53">
            <a:extLst>
              <a:ext uri="{FF2B5EF4-FFF2-40B4-BE49-F238E27FC236}">
                <a16:creationId xmlns:a16="http://schemas.microsoft.com/office/drawing/2014/main" id="{54C96278-46D4-2762-9DF5-DF03201BF626}"/>
              </a:ext>
            </a:extLst>
          </p:cNvPr>
          <p:cNvSpPr/>
          <p:nvPr/>
        </p:nvSpPr>
        <p:spPr>
          <a:xfrm>
            <a:off x="1905000" y="4000500"/>
            <a:ext cx="799699" cy="2731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pic>
        <p:nvPicPr>
          <p:cNvPr id="55" name="그림 54">
            <a:extLst>
              <a:ext uri="{FF2B5EF4-FFF2-40B4-BE49-F238E27FC236}">
                <a16:creationId xmlns:a16="http://schemas.microsoft.com/office/drawing/2014/main" id="{6F9590EE-25AB-8D6E-E077-D8791BD7412E}"/>
              </a:ext>
            </a:extLst>
          </p:cNvPr>
          <p:cNvPicPr>
            <a:picLocks noChangeAspect="1"/>
          </p:cNvPicPr>
          <p:nvPr/>
        </p:nvPicPr>
        <p:blipFill>
          <a:blip r:embed="rId6"/>
          <a:stretch>
            <a:fillRect/>
          </a:stretch>
        </p:blipFill>
        <p:spPr>
          <a:xfrm>
            <a:off x="1814580" y="5472377"/>
            <a:ext cx="9129972" cy="4038479"/>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sp>
        <p:nvSpPr>
          <p:cNvPr id="30" name="TextBox 18">
            <a:extLst>
              <a:ext uri="{FF2B5EF4-FFF2-40B4-BE49-F238E27FC236}">
                <a16:creationId xmlns:a16="http://schemas.microsoft.com/office/drawing/2014/main" id="{4E967784-2696-A656-6A34-A677E4CBB4DC}"/>
              </a:ext>
            </a:extLst>
          </p:cNvPr>
          <p:cNvSpPr txBox="1"/>
          <p:nvPr/>
        </p:nvSpPr>
        <p:spPr>
          <a:xfrm>
            <a:off x="11947824" y="2476500"/>
            <a:ext cx="4968576" cy="586122"/>
          </a:xfrm>
          <a:prstGeom prst="rect">
            <a:avLst/>
          </a:prstGeom>
        </p:spPr>
        <p:txBody>
          <a:bodyPr wrap="square" lIns="0" tIns="0" rIns="0" bIns="0" rtlCol="0" anchor="t">
            <a:spAutoFit/>
          </a:bodyPr>
          <a:lstStyle/>
          <a:p>
            <a:pPr>
              <a:lnSpc>
                <a:spcPts val="4799"/>
              </a:lnSpc>
            </a:pPr>
            <a:r>
              <a:rPr lang="ko-KR" altLang="en-US"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관리 상세 내용</a:t>
            </a:r>
            <a:endParaRPr lang="en-US" altLang="ko-KR"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3397782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CA9C9-3DD0-ED52-B424-73579BEE3E34}"/>
            </a:ext>
          </a:extLst>
        </p:cNvPr>
        <p:cNvGrpSpPr/>
        <p:nvPr/>
      </p:nvGrpSpPr>
      <p:grpSpPr>
        <a:xfrm>
          <a:off x="0" y="0"/>
          <a:ext cx="0" cy="0"/>
          <a:chOff x="0" y="0"/>
          <a:chExt cx="0" cy="0"/>
        </a:xfrm>
      </p:grpSpPr>
      <p:grpSp>
        <p:nvGrpSpPr>
          <p:cNvPr id="14" name="Group 2">
            <a:extLst>
              <a:ext uri="{FF2B5EF4-FFF2-40B4-BE49-F238E27FC236}">
                <a16:creationId xmlns:a16="http://schemas.microsoft.com/office/drawing/2014/main" id="{9EE08778-C7EC-1872-3325-BC78852EEFB0}"/>
              </a:ext>
            </a:extLst>
          </p:cNvPr>
          <p:cNvGrpSpPr/>
          <p:nvPr/>
        </p:nvGrpSpPr>
        <p:grpSpPr>
          <a:xfrm>
            <a:off x="648888" y="468061"/>
            <a:ext cx="16990224" cy="9265301"/>
            <a:chOff x="0" y="-241102"/>
            <a:chExt cx="22653632" cy="12353734"/>
          </a:xfrm>
        </p:grpSpPr>
        <p:grpSp>
          <p:nvGrpSpPr>
            <p:cNvPr id="15" name="Group 3">
              <a:extLst>
                <a:ext uri="{FF2B5EF4-FFF2-40B4-BE49-F238E27FC236}">
                  <a16:creationId xmlns:a16="http://schemas.microsoft.com/office/drawing/2014/main" id="{26FA33A8-514E-4717-315F-8882EEAF8B63}"/>
                </a:ext>
              </a:extLst>
            </p:cNvPr>
            <p:cNvGrpSpPr/>
            <p:nvPr/>
          </p:nvGrpSpPr>
          <p:grpSpPr>
            <a:xfrm>
              <a:off x="0" y="-114102"/>
              <a:ext cx="22653632" cy="12226734"/>
              <a:chOff x="0" y="-47625"/>
              <a:chExt cx="4474792" cy="2415157"/>
            </a:xfrm>
          </p:grpSpPr>
          <p:sp>
            <p:nvSpPr>
              <p:cNvPr id="29" name="Freeform 4">
                <a:extLst>
                  <a:ext uri="{FF2B5EF4-FFF2-40B4-BE49-F238E27FC236}">
                    <a16:creationId xmlns:a16="http://schemas.microsoft.com/office/drawing/2014/main" id="{B52D7FF0-6923-0DBC-6CC6-4E2886A34508}"/>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30" name="TextBox 5">
                <a:extLst>
                  <a:ext uri="{FF2B5EF4-FFF2-40B4-BE49-F238E27FC236}">
                    <a16:creationId xmlns:a16="http://schemas.microsoft.com/office/drawing/2014/main" id="{C5EB4722-B321-2E9D-A8A7-FEF26D8E3332}"/>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6" name="Group 6">
              <a:extLst>
                <a:ext uri="{FF2B5EF4-FFF2-40B4-BE49-F238E27FC236}">
                  <a16:creationId xmlns:a16="http://schemas.microsoft.com/office/drawing/2014/main" id="{D0B4F847-C788-E122-6C9A-0194BAAEB672}"/>
                </a:ext>
              </a:extLst>
            </p:cNvPr>
            <p:cNvGrpSpPr/>
            <p:nvPr/>
          </p:nvGrpSpPr>
          <p:grpSpPr>
            <a:xfrm>
              <a:off x="0" y="-241102"/>
              <a:ext cx="22653632" cy="12226734"/>
              <a:chOff x="0" y="-47625"/>
              <a:chExt cx="4474792" cy="2415157"/>
            </a:xfrm>
          </p:grpSpPr>
          <p:sp>
            <p:nvSpPr>
              <p:cNvPr id="17" name="Freeform 7">
                <a:extLst>
                  <a:ext uri="{FF2B5EF4-FFF2-40B4-BE49-F238E27FC236}">
                    <a16:creationId xmlns:a16="http://schemas.microsoft.com/office/drawing/2014/main" id="{D23045F2-6436-5705-5D95-CCB783F77E32}"/>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20" name="TextBox 8">
                <a:extLst>
                  <a:ext uri="{FF2B5EF4-FFF2-40B4-BE49-F238E27FC236}">
                    <a16:creationId xmlns:a16="http://schemas.microsoft.com/office/drawing/2014/main" id="{ADF780B4-C9BE-57D4-7013-F8A29D6CF0F6}"/>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31" name="Group 9">
            <a:extLst>
              <a:ext uri="{FF2B5EF4-FFF2-40B4-BE49-F238E27FC236}">
                <a16:creationId xmlns:a16="http://schemas.microsoft.com/office/drawing/2014/main" id="{408F63E3-B12C-40D8-27A2-F1BB5E6F90AD}"/>
              </a:ext>
            </a:extLst>
          </p:cNvPr>
          <p:cNvGrpSpPr/>
          <p:nvPr/>
        </p:nvGrpSpPr>
        <p:grpSpPr>
          <a:xfrm>
            <a:off x="648888" y="468062"/>
            <a:ext cx="16990224" cy="1737021"/>
            <a:chOff x="0" y="-47625"/>
            <a:chExt cx="4474792" cy="457487"/>
          </a:xfrm>
        </p:grpSpPr>
        <p:sp>
          <p:nvSpPr>
            <p:cNvPr id="35" name="Freeform 10">
              <a:extLst>
                <a:ext uri="{FF2B5EF4-FFF2-40B4-BE49-F238E27FC236}">
                  <a16:creationId xmlns:a16="http://schemas.microsoft.com/office/drawing/2014/main" id="{789595E0-078D-5705-C245-BC238F7A7D95}"/>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37" name="TextBox 11">
              <a:extLst>
                <a:ext uri="{FF2B5EF4-FFF2-40B4-BE49-F238E27FC236}">
                  <a16:creationId xmlns:a16="http://schemas.microsoft.com/office/drawing/2014/main" id="{08EB13DC-152F-4C8F-0168-98870D6D4486}"/>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C875DE8B-E75D-45F9-396E-C178CEE28199}"/>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6E415355-34B4-695B-CF49-AB9460A7EAA0}"/>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관리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관리자</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D1540F49-C90F-BD12-D024-8EF8D17C2822}"/>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FEB25FBB-78B7-FD8A-E1B9-4635C913B1DA}"/>
              </a:ext>
            </a:extLst>
          </p:cNvPr>
          <p:cNvSpPr txBox="1"/>
          <p:nvPr/>
        </p:nvSpPr>
        <p:spPr>
          <a:xfrm>
            <a:off x="11506201" y="3238500"/>
            <a:ext cx="5867400" cy="2220031"/>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고장원인 선택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체크박스</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으로 고장 항목 간단히 기록관리</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상태 드롭다운</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사용가능</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점검중</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고장</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에서 현재 상태 관리</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불필요한 충전소 삭제</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페이지네이션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(10</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단위로 표시</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페이지를 나누어 시각화</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2" name="그림 11">
            <a:extLst>
              <a:ext uri="{FF2B5EF4-FFF2-40B4-BE49-F238E27FC236}">
                <a16:creationId xmlns:a16="http://schemas.microsoft.com/office/drawing/2014/main" id="{E4768DD3-4139-A9B8-2C95-E8C1165C196C}"/>
              </a:ext>
            </a:extLst>
          </p:cNvPr>
          <p:cNvPicPr>
            <a:picLocks noChangeAspect="1"/>
          </p:cNvPicPr>
          <p:nvPr/>
        </p:nvPicPr>
        <p:blipFill>
          <a:blip r:embed="rId5"/>
          <a:stretch>
            <a:fillRect/>
          </a:stretch>
        </p:blipFill>
        <p:spPr>
          <a:xfrm>
            <a:off x="1051560" y="2546853"/>
            <a:ext cx="10136958" cy="5263647"/>
          </a:xfrm>
          <a:prstGeom prst="rect">
            <a:avLst/>
          </a:prstGeom>
        </p:spPr>
      </p:pic>
      <p:pic>
        <p:nvPicPr>
          <p:cNvPr id="18" name="그림 17">
            <a:extLst>
              <a:ext uri="{FF2B5EF4-FFF2-40B4-BE49-F238E27FC236}">
                <a16:creationId xmlns:a16="http://schemas.microsoft.com/office/drawing/2014/main" id="{3078E3CA-0907-195F-97F0-87B1224536AF}"/>
              </a:ext>
            </a:extLst>
          </p:cNvPr>
          <p:cNvPicPr>
            <a:picLocks noChangeAspect="1"/>
          </p:cNvPicPr>
          <p:nvPr/>
        </p:nvPicPr>
        <p:blipFill>
          <a:blip r:embed="rId6"/>
          <a:stretch>
            <a:fillRect/>
          </a:stretch>
        </p:blipFill>
        <p:spPr>
          <a:xfrm>
            <a:off x="1057656" y="7868412"/>
            <a:ext cx="5126691" cy="1462700"/>
          </a:xfrm>
          <a:prstGeom prst="rect">
            <a:avLst/>
          </a:prstGeom>
        </p:spPr>
      </p:pic>
      <p:sp>
        <p:nvSpPr>
          <p:cNvPr id="19" name="타원 18">
            <a:extLst>
              <a:ext uri="{FF2B5EF4-FFF2-40B4-BE49-F238E27FC236}">
                <a16:creationId xmlns:a16="http://schemas.microsoft.com/office/drawing/2014/main" id="{6088DBBB-8BE2-5ECB-5FE0-53746D0F1983}"/>
              </a:ext>
            </a:extLst>
          </p:cNvPr>
          <p:cNvSpPr/>
          <p:nvPr/>
        </p:nvSpPr>
        <p:spPr>
          <a:xfrm>
            <a:off x="5044104" y="3711365"/>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2" name="타원 21">
            <a:extLst>
              <a:ext uri="{FF2B5EF4-FFF2-40B4-BE49-F238E27FC236}">
                <a16:creationId xmlns:a16="http://schemas.microsoft.com/office/drawing/2014/main" id="{2D11807F-4B87-39CB-22E9-966F53846B76}"/>
              </a:ext>
            </a:extLst>
          </p:cNvPr>
          <p:cNvSpPr/>
          <p:nvPr/>
        </p:nvSpPr>
        <p:spPr>
          <a:xfrm>
            <a:off x="9359310" y="3711365"/>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2" name="직사각형 31">
            <a:extLst>
              <a:ext uri="{FF2B5EF4-FFF2-40B4-BE49-F238E27FC236}">
                <a16:creationId xmlns:a16="http://schemas.microsoft.com/office/drawing/2014/main" id="{7ADDB153-DA1D-8D0F-3353-38AD8DF9128D}"/>
              </a:ext>
            </a:extLst>
          </p:cNvPr>
          <p:cNvSpPr/>
          <p:nvPr/>
        </p:nvSpPr>
        <p:spPr>
          <a:xfrm>
            <a:off x="9719310" y="4095919"/>
            <a:ext cx="720090" cy="28072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34" name="직사각형 33">
            <a:extLst>
              <a:ext uri="{FF2B5EF4-FFF2-40B4-BE49-F238E27FC236}">
                <a16:creationId xmlns:a16="http://schemas.microsoft.com/office/drawing/2014/main" id="{09DB0EC9-5B99-FC6F-FAC5-F57047E83FF0}"/>
              </a:ext>
            </a:extLst>
          </p:cNvPr>
          <p:cNvSpPr/>
          <p:nvPr/>
        </p:nvSpPr>
        <p:spPr>
          <a:xfrm>
            <a:off x="5404104" y="4087367"/>
            <a:ext cx="4242816" cy="28072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pic>
        <p:nvPicPr>
          <p:cNvPr id="21" name="그림 20">
            <a:extLst>
              <a:ext uri="{FF2B5EF4-FFF2-40B4-BE49-F238E27FC236}">
                <a16:creationId xmlns:a16="http://schemas.microsoft.com/office/drawing/2014/main" id="{1C662CF9-0BA5-09D9-6AE4-A6B4A984505D}"/>
              </a:ext>
            </a:extLst>
          </p:cNvPr>
          <p:cNvPicPr>
            <a:picLocks noChangeAspect="1"/>
          </p:cNvPicPr>
          <p:nvPr/>
        </p:nvPicPr>
        <p:blipFill>
          <a:blip r:embed="rId7"/>
          <a:srcRect l="8486" t="9083" r="9516" b="13427"/>
          <a:stretch>
            <a:fillRect/>
          </a:stretch>
        </p:blipFill>
        <p:spPr>
          <a:xfrm>
            <a:off x="6934199" y="7905750"/>
            <a:ext cx="1706487" cy="1352549"/>
          </a:xfrm>
          <a:prstGeom prst="rect">
            <a:avLst/>
          </a:prstGeom>
        </p:spPr>
      </p:pic>
      <p:sp>
        <p:nvSpPr>
          <p:cNvPr id="23" name="직사각형 22">
            <a:extLst>
              <a:ext uri="{FF2B5EF4-FFF2-40B4-BE49-F238E27FC236}">
                <a16:creationId xmlns:a16="http://schemas.microsoft.com/office/drawing/2014/main" id="{9FC8E198-56AA-45F9-D1DD-DA68FDA5DAB9}"/>
              </a:ext>
            </a:extLst>
          </p:cNvPr>
          <p:cNvSpPr/>
          <p:nvPr/>
        </p:nvSpPr>
        <p:spPr>
          <a:xfrm>
            <a:off x="4023360" y="7319010"/>
            <a:ext cx="4178808" cy="32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24" name="직사각형 23">
            <a:extLst>
              <a:ext uri="{FF2B5EF4-FFF2-40B4-BE49-F238E27FC236}">
                <a16:creationId xmlns:a16="http://schemas.microsoft.com/office/drawing/2014/main" id="{CB83DFB9-8A9C-33B1-6053-2E8C10A2916A}"/>
              </a:ext>
            </a:extLst>
          </p:cNvPr>
          <p:cNvSpPr/>
          <p:nvPr/>
        </p:nvSpPr>
        <p:spPr>
          <a:xfrm>
            <a:off x="10496550" y="4086775"/>
            <a:ext cx="403098" cy="28072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27" name="타원 26">
            <a:extLst>
              <a:ext uri="{FF2B5EF4-FFF2-40B4-BE49-F238E27FC236}">
                <a16:creationId xmlns:a16="http://schemas.microsoft.com/office/drawing/2014/main" id="{11C7A44D-7132-9735-59EE-56D054672068}"/>
              </a:ext>
            </a:extLst>
          </p:cNvPr>
          <p:cNvSpPr/>
          <p:nvPr/>
        </p:nvSpPr>
        <p:spPr>
          <a:xfrm>
            <a:off x="10880690" y="3711365"/>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6" name="타원 35">
            <a:extLst>
              <a:ext uri="{FF2B5EF4-FFF2-40B4-BE49-F238E27FC236}">
                <a16:creationId xmlns:a16="http://schemas.microsoft.com/office/drawing/2014/main" id="{882BD0C0-9F52-A9BA-D37A-E7DC2C7A4E6C}"/>
              </a:ext>
            </a:extLst>
          </p:cNvPr>
          <p:cNvSpPr/>
          <p:nvPr/>
        </p:nvSpPr>
        <p:spPr>
          <a:xfrm>
            <a:off x="3663360" y="6945887"/>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4</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cxnSp>
        <p:nvCxnSpPr>
          <p:cNvPr id="41" name="직선 연결선[R] 40">
            <a:extLst>
              <a:ext uri="{FF2B5EF4-FFF2-40B4-BE49-F238E27FC236}">
                <a16:creationId xmlns:a16="http://schemas.microsoft.com/office/drawing/2014/main" id="{53306A83-DC5B-7491-68B3-682EE99D19AE}"/>
              </a:ext>
            </a:extLst>
          </p:cNvPr>
          <p:cNvCxnSpPr>
            <a:stCxn id="34" idx="1"/>
          </p:cNvCxnSpPr>
          <p:nvPr/>
        </p:nvCxnSpPr>
        <p:spPr>
          <a:xfrm flipH="1" flipV="1">
            <a:off x="2362200" y="5490379"/>
            <a:ext cx="3041904" cy="593"/>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3" name="직선 화살표 연결선 42">
            <a:extLst>
              <a:ext uri="{FF2B5EF4-FFF2-40B4-BE49-F238E27FC236}">
                <a16:creationId xmlns:a16="http://schemas.microsoft.com/office/drawing/2014/main" id="{9334E6EE-4643-BC24-4FF7-8A777662AE20}"/>
              </a:ext>
            </a:extLst>
          </p:cNvPr>
          <p:cNvCxnSpPr/>
          <p:nvPr/>
        </p:nvCxnSpPr>
        <p:spPr>
          <a:xfrm>
            <a:off x="2362200" y="5490379"/>
            <a:ext cx="0" cy="2415371"/>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4" name="직선 연결선[R] 43">
            <a:extLst>
              <a:ext uri="{FF2B5EF4-FFF2-40B4-BE49-F238E27FC236}">
                <a16:creationId xmlns:a16="http://schemas.microsoft.com/office/drawing/2014/main" id="{1452C159-05F6-6551-60D4-2C6F13906C0A}"/>
              </a:ext>
            </a:extLst>
          </p:cNvPr>
          <p:cNvCxnSpPr>
            <a:cxnSpLocks/>
            <a:endCxn id="32" idx="2"/>
          </p:cNvCxnSpPr>
          <p:nvPr/>
        </p:nvCxnSpPr>
        <p:spPr>
          <a:xfrm flipV="1">
            <a:off x="10079355" y="6903128"/>
            <a:ext cx="0" cy="1669372"/>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5" name="직선 화살표 연결선 44">
            <a:extLst>
              <a:ext uri="{FF2B5EF4-FFF2-40B4-BE49-F238E27FC236}">
                <a16:creationId xmlns:a16="http://schemas.microsoft.com/office/drawing/2014/main" id="{0CEF0A25-CA58-CFDD-E43E-BABE47689C57}"/>
              </a:ext>
            </a:extLst>
          </p:cNvPr>
          <p:cNvCxnSpPr>
            <a:cxnSpLocks/>
          </p:cNvCxnSpPr>
          <p:nvPr/>
        </p:nvCxnSpPr>
        <p:spPr>
          <a:xfrm flipH="1">
            <a:off x="8640686" y="8572500"/>
            <a:ext cx="1445148" cy="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8" name="TextBox 18">
            <a:extLst>
              <a:ext uri="{FF2B5EF4-FFF2-40B4-BE49-F238E27FC236}">
                <a16:creationId xmlns:a16="http://schemas.microsoft.com/office/drawing/2014/main" id="{BC8B9CB7-FC3D-1292-9918-11A52A09847B}"/>
              </a:ext>
            </a:extLst>
          </p:cNvPr>
          <p:cNvSpPr txBox="1"/>
          <p:nvPr/>
        </p:nvSpPr>
        <p:spPr>
          <a:xfrm>
            <a:off x="11947824" y="2476500"/>
            <a:ext cx="4968576" cy="586122"/>
          </a:xfrm>
          <a:prstGeom prst="rect">
            <a:avLst/>
          </a:prstGeom>
        </p:spPr>
        <p:txBody>
          <a:bodyPr wrap="square" lIns="0" tIns="0" rIns="0" bIns="0" rtlCol="0" anchor="t">
            <a:spAutoFit/>
          </a:bodyPr>
          <a:lstStyle/>
          <a:p>
            <a:pPr>
              <a:lnSpc>
                <a:spcPts val="4799"/>
              </a:lnSpc>
            </a:pPr>
            <a:r>
              <a:rPr lang="ko-KR" altLang="en-US"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관리 상세 내용</a:t>
            </a:r>
            <a:endParaRPr lang="en-US" altLang="ko-KR"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308496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18A5E-75D9-BC8D-51D7-44DD13560A8F}"/>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C6B48238-9E05-92C7-C306-EFEFFC6E8D87}"/>
              </a:ext>
            </a:extLst>
          </p:cNvPr>
          <p:cNvGrpSpPr/>
          <p:nvPr/>
        </p:nvGrpSpPr>
        <p:grpSpPr>
          <a:xfrm>
            <a:off x="648888" y="468061"/>
            <a:ext cx="16990224" cy="9265301"/>
            <a:chOff x="0" y="-241102"/>
            <a:chExt cx="22653632" cy="12353734"/>
          </a:xfrm>
        </p:grpSpPr>
        <p:grpSp>
          <p:nvGrpSpPr>
            <p:cNvPr id="14" name="Group 3">
              <a:extLst>
                <a:ext uri="{FF2B5EF4-FFF2-40B4-BE49-F238E27FC236}">
                  <a16:creationId xmlns:a16="http://schemas.microsoft.com/office/drawing/2014/main" id="{5C1CB80A-AD02-E17F-5E09-E98B283254C4}"/>
                </a:ext>
              </a:extLst>
            </p:cNvPr>
            <p:cNvGrpSpPr/>
            <p:nvPr/>
          </p:nvGrpSpPr>
          <p:grpSpPr>
            <a:xfrm>
              <a:off x="0" y="-114102"/>
              <a:ext cx="22653632" cy="12226734"/>
              <a:chOff x="0" y="-47625"/>
              <a:chExt cx="4474792" cy="2415157"/>
            </a:xfrm>
          </p:grpSpPr>
          <p:sp>
            <p:nvSpPr>
              <p:cNvPr id="18" name="Freeform 4">
                <a:extLst>
                  <a:ext uri="{FF2B5EF4-FFF2-40B4-BE49-F238E27FC236}">
                    <a16:creationId xmlns:a16="http://schemas.microsoft.com/office/drawing/2014/main" id="{3CF0C52A-140F-0DB8-AA42-5CFDB2964E0E}"/>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20" name="TextBox 5">
                <a:extLst>
                  <a:ext uri="{FF2B5EF4-FFF2-40B4-BE49-F238E27FC236}">
                    <a16:creationId xmlns:a16="http://schemas.microsoft.com/office/drawing/2014/main" id="{6C5DB3E5-B04F-98A4-57E1-A59B1D610C8E}"/>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5" name="Group 6">
              <a:extLst>
                <a:ext uri="{FF2B5EF4-FFF2-40B4-BE49-F238E27FC236}">
                  <a16:creationId xmlns:a16="http://schemas.microsoft.com/office/drawing/2014/main" id="{B28983B0-1093-C490-0B66-CC87FEF7D52E}"/>
                </a:ext>
              </a:extLst>
            </p:cNvPr>
            <p:cNvGrpSpPr/>
            <p:nvPr/>
          </p:nvGrpSpPr>
          <p:grpSpPr>
            <a:xfrm>
              <a:off x="0" y="-241102"/>
              <a:ext cx="22653632" cy="12226734"/>
              <a:chOff x="0" y="-47625"/>
              <a:chExt cx="4474792" cy="2415157"/>
            </a:xfrm>
          </p:grpSpPr>
          <p:sp>
            <p:nvSpPr>
              <p:cNvPr id="16" name="Freeform 7">
                <a:extLst>
                  <a:ext uri="{FF2B5EF4-FFF2-40B4-BE49-F238E27FC236}">
                    <a16:creationId xmlns:a16="http://schemas.microsoft.com/office/drawing/2014/main" id="{98E749DD-E1A4-0BB9-2C48-045E2E04E108}"/>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17" name="TextBox 8">
                <a:extLst>
                  <a:ext uri="{FF2B5EF4-FFF2-40B4-BE49-F238E27FC236}">
                    <a16:creationId xmlns:a16="http://schemas.microsoft.com/office/drawing/2014/main" id="{E2D186BA-120C-3119-93BB-E66A8CCE5E2B}"/>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21" name="Group 9">
            <a:extLst>
              <a:ext uri="{FF2B5EF4-FFF2-40B4-BE49-F238E27FC236}">
                <a16:creationId xmlns:a16="http://schemas.microsoft.com/office/drawing/2014/main" id="{6940A97F-4BEF-8817-2AB6-403DA18C6DD9}"/>
              </a:ext>
            </a:extLst>
          </p:cNvPr>
          <p:cNvGrpSpPr/>
          <p:nvPr/>
        </p:nvGrpSpPr>
        <p:grpSpPr>
          <a:xfrm>
            <a:off x="648888" y="468062"/>
            <a:ext cx="16990224" cy="1737021"/>
            <a:chOff x="0" y="-47625"/>
            <a:chExt cx="4474792" cy="457487"/>
          </a:xfrm>
        </p:grpSpPr>
        <p:sp>
          <p:nvSpPr>
            <p:cNvPr id="22" name="Freeform 10">
              <a:extLst>
                <a:ext uri="{FF2B5EF4-FFF2-40B4-BE49-F238E27FC236}">
                  <a16:creationId xmlns:a16="http://schemas.microsoft.com/office/drawing/2014/main" id="{95C40D01-F2E5-BC1C-7538-4E5D5C702B81}"/>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23" name="TextBox 11">
              <a:extLst>
                <a:ext uri="{FF2B5EF4-FFF2-40B4-BE49-F238E27FC236}">
                  <a16:creationId xmlns:a16="http://schemas.microsoft.com/office/drawing/2014/main" id="{C5D4C725-4B9B-8984-224C-41C8C0F3FED2}"/>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741FA948-29AA-212B-670B-F8688D8F3DE0}"/>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135621BB-7656-2DE7-0E21-2CF2173DA2DF}"/>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관리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검색</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1A44AABE-FE54-6999-CA0F-EC14511800A4}"/>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5D8DBEDC-113F-F181-6C2C-44BB38F84821}"/>
              </a:ext>
            </a:extLst>
          </p:cNvPr>
          <p:cNvSpPr txBox="1"/>
          <p:nvPr/>
        </p:nvSpPr>
        <p:spPr>
          <a:xfrm>
            <a:off x="11506201" y="3238500"/>
            <a:ext cx="5867400" cy="4464235"/>
          </a:xfrm>
          <a:prstGeom prst="rect">
            <a:avLst/>
          </a:prstGeom>
        </p:spPr>
        <p:txBody>
          <a:bodyPr wrap="square" lIns="0" tIns="0" rIns="0" bIns="0" rtlCol="0" anchor="t">
            <a:spAutoFit/>
          </a:bodyPr>
          <a:lstStyle/>
          <a:p>
            <a:pPr marL="34290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검색어 입력 </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입력값을 searchTerm 상태에 저장</a:t>
            </a:r>
          </a:p>
          <a:p>
            <a:pPr marL="342900" indent="-342900" fontAlgn="base">
              <a:lnSpc>
                <a:spcPts val="2534"/>
              </a:lnSpc>
              <a:spcBef>
                <a:spcPct val="0"/>
              </a:spcBef>
              <a:spcAft>
                <a:spcPct val="0"/>
              </a:spcAft>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검색 필터링 (리스트에서 이름만 골라내기)</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충전소명(name)에 검색어가 포함된 데이터만 추림</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대소문자 무시</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검색 결과 적용 (결과 있으면 결과, 없으면 전체)</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검색 결과가 있으면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결과값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없으면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전체내용을</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그대로 사용</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입력할 때마다 즉시 반영 + 페이지 초기화</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handleSearch()에서 setSearchTerm(e.target.value)로 검색어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즉시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업데이트</a:t>
            </a:r>
          </a:p>
          <a:p>
            <a:pPr marL="34290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검색</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이 되면</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검색 된 내용만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보여주게 처리</a:t>
            </a:r>
          </a:p>
        </p:txBody>
      </p:sp>
      <p:pic>
        <p:nvPicPr>
          <p:cNvPr id="27" name="그림 26">
            <a:extLst>
              <a:ext uri="{FF2B5EF4-FFF2-40B4-BE49-F238E27FC236}">
                <a16:creationId xmlns:a16="http://schemas.microsoft.com/office/drawing/2014/main" id="{AB64FED5-5CB8-60E3-7583-A4D7139F5098}"/>
              </a:ext>
            </a:extLst>
          </p:cNvPr>
          <p:cNvPicPr>
            <a:picLocks noChangeAspect="1"/>
          </p:cNvPicPr>
          <p:nvPr/>
        </p:nvPicPr>
        <p:blipFill>
          <a:blip r:embed="rId5"/>
          <a:stretch>
            <a:fillRect/>
          </a:stretch>
        </p:blipFill>
        <p:spPr>
          <a:xfrm>
            <a:off x="1234263" y="2933700"/>
            <a:ext cx="1841500" cy="13335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grpSp>
        <p:nvGrpSpPr>
          <p:cNvPr id="46" name="그룹 45">
            <a:extLst>
              <a:ext uri="{FF2B5EF4-FFF2-40B4-BE49-F238E27FC236}">
                <a16:creationId xmlns:a16="http://schemas.microsoft.com/office/drawing/2014/main" id="{AA20C5B5-883C-45D6-6E93-A7B88542FB3A}"/>
              </a:ext>
            </a:extLst>
          </p:cNvPr>
          <p:cNvGrpSpPr/>
          <p:nvPr/>
        </p:nvGrpSpPr>
        <p:grpSpPr>
          <a:xfrm>
            <a:off x="1234263" y="4483004"/>
            <a:ext cx="5080000" cy="2425700"/>
            <a:chOff x="1168400" y="6799542"/>
            <a:chExt cx="5080000" cy="2425700"/>
          </a:xfrm>
        </p:grpSpPr>
        <p:pic>
          <p:nvPicPr>
            <p:cNvPr id="43" name="그림 42">
              <a:extLst>
                <a:ext uri="{FF2B5EF4-FFF2-40B4-BE49-F238E27FC236}">
                  <a16:creationId xmlns:a16="http://schemas.microsoft.com/office/drawing/2014/main" id="{3D62653F-0DE9-6CE8-FB49-F2392D147020}"/>
                </a:ext>
              </a:extLst>
            </p:cNvPr>
            <p:cNvPicPr>
              <a:picLocks noChangeAspect="1"/>
            </p:cNvPicPr>
            <p:nvPr/>
          </p:nvPicPr>
          <p:blipFill>
            <a:blip r:embed="rId6"/>
            <a:srcRect r="15254"/>
            <a:stretch>
              <a:fillRect/>
            </a:stretch>
          </p:blipFill>
          <p:spPr>
            <a:xfrm>
              <a:off x="1168400" y="8298142"/>
              <a:ext cx="5080000" cy="927100"/>
            </a:xfrm>
            <a:prstGeom prst="rect">
              <a:avLst/>
            </a:prstGeom>
            <a:ln>
              <a:noFill/>
            </a:ln>
            <a:effectLst>
              <a:outerShdw blurRad="190500" algn="tl" rotWithShape="0">
                <a:srgbClr val="000000">
                  <a:alpha val="70000"/>
                </a:srgbClr>
              </a:outerShdw>
            </a:effectLst>
          </p:spPr>
        </p:pic>
        <p:pic>
          <p:nvPicPr>
            <p:cNvPr id="44" name="그림 43">
              <a:extLst>
                <a:ext uri="{FF2B5EF4-FFF2-40B4-BE49-F238E27FC236}">
                  <a16:creationId xmlns:a16="http://schemas.microsoft.com/office/drawing/2014/main" id="{3DC98545-8F6F-B5A6-1660-95946A22D68E}"/>
                </a:ext>
              </a:extLst>
            </p:cNvPr>
            <p:cNvPicPr>
              <a:picLocks noChangeAspect="1"/>
            </p:cNvPicPr>
            <p:nvPr/>
          </p:nvPicPr>
          <p:blipFill>
            <a:blip r:embed="rId7"/>
            <a:srcRect r="19355"/>
            <a:stretch>
              <a:fillRect/>
            </a:stretch>
          </p:blipFill>
          <p:spPr>
            <a:xfrm>
              <a:off x="1168400" y="6799542"/>
              <a:ext cx="5080000" cy="1498600"/>
            </a:xfrm>
            <a:prstGeom prst="rect">
              <a:avLst/>
            </a:prstGeom>
            <a:ln>
              <a:noFill/>
            </a:ln>
            <a:effectLst>
              <a:outerShdw blurRad="190500" algn="tl" rotWithShape="0">
                <a:srgbClr val="000000">
                  <a:alpha val="70000"/>
                </a:srgbClr>
              </a:outerShdw>
            </a:effectLst>
          </p:spPr>
        </p:pic>
      </p:grpSp>
      <p:sp>
        <p:nvSpPr>
          <p:cNvPr id="31" name="타원 30">
            <a:extLst>
              <a:ext uri="{FF2B5EF4-FFF2-40B4-BE49-F238E27FC236}">
                <a16:creationId xmlns:a16="http://schemas.microsoft.com/office/drawing/2014/main" id="{61842284-9655-F5A1-E96F-EAEE1DF9B9B6}"/>
              </a:ext>
            </a:extLst>
          </p:cNvPr>
          <p:cNvSpPr/>
          <p:nvPr/>
        </p:nvSpPr>
        <p:spPr>
          <a:xfrm>
            <a:off x="874263" y="2589561"/>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4" name="타원 23">
            <a:extLst>
              <a:ext uri="{FF2B5EF4-FFF2-40B4-BE49-F238E27FC236}">
                <a16:creationId xmlns:a16="http://schemas.microsoft.com/office/drawing/2014/main" id="{F7916C0B-2CC2-BD41-6050-931C75FB9206}"/>
              </a:ext>
            </a:extLst>
          </p:cNvPr>
          <p:cNvSpPr/>
          <p:nvPr/>
        </p:nvSpPr>
        <p:spPr>
          <a:xfrm>
            <a:off x="874263" y="432630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4" name="타원 33">
            <a:extLst>
              <a:ext uri="{FF2B5EF4-FFF2-40B4-BE49-F238E27FC236}">
                <a16:creationId xmlns:a16="http://schemas.microsoft.com/office/drawing/2014/main" id="{FFFF93BB-F186-E07D-601A-762826E55DE0}"/>
              </a:ext>
            </a:extLst>
          </p:cNvPr>
          <p:cNvSpPr/>
          <p:nvPr/>
        </p:nvSpPr>
        <p:spPr>
          <a:xfrm>
            <a:off x="874263" y="514350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9" name="타원 18">
            <a:extLst>
              <a:ext uri="{FF2B5EF4-FFF2-40B4-BE49-F238E27FC236}">
                <a16:creationId xmlns:a16="http://schemas.microsoft.com/office/drawing/2014/main" id="{3489E4D2-696D-7A6A-1DFE-7771BCDA87C1}"/>
              </a:ext>
            </a:extLst>
          </p:cNvPr>
          <p:cNvSpPr/>
          <p:nvPr/>
        </p:nvSpPr>
        <p:spPr>
          <a:xfrm>
            <a:off x="874263" y="5862125"/>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4</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47" name="직사각형 46">
            <a:extLst>
              <a:ext uri="{FF2B5EF4-FFF2-40B4-BE49-F238E27FC236}">
                <a16:creationId xmlns:a16="http://schemas.microsoft.com/office/drawing/2014/main" id="{E7F0FDBA-74C3-5AF0-35A0-BEF6A2B9D5D8}"/>
              </a:ext>
            </a:extLst>
          </p:cNvPr>
          <p:cNvSpPr/>
          <p:nvPr/>
        </p:nvSpPr>
        <p:spPr>
          <a:xfrm>
            <a:off x="1264241" y="4719145"/>
            <a:ext cx="4755560" cy="3595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48" name="직사각형 47">
            <a:extLst>
              <a:ext uri="{FF2B5EF4-FFF2-40B4-BE49-F238E27FC236}">
                <a16:creationId xmlns:a16="http://schemas.microsoft.com/office/drawing/2014/main" id="{B39C8709-AED5-1227-2BC7-F1FBCAB9101F}"/>
              </a:ext>
            </a:extLst>
          </p:cNvPr>
          <p:cNvSpPr/>
          <p:nvPr/>
        </p:nvSpPr>
        <p:spPr>
          <a:xfrm>
            <a:off x="1264240" y="5538952"/>
            <a:ext cx="5020945" cy="3573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49" name="직사각형 48">
            <a:extLst>
              <a:ext uri="{FF2B5EF4-FFF2-40B4-BE49-F238E27FC236}">
                <a16:creationId xmlns:a16="http://schemas.microsoft.com/office/drawing/2014/main" id="{CA9D162B-FE0E-886E-E18C-7BBFE44A329A}"/>
              </a:ext>
            </a:extLst>
          </p:cNvPr>
          <p:cNvSpPr/>
          <p:nvPr/>
        </p:nvSpPr>
        <p:spPr>
          <a:xfrm>
            <a:off x="1264242" y="6222125"/>
            <a:ext cx="2183152" cy="5044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29" name="TextBox 18">
            <a:extLst>
              <a:ext uri="{FF2B5EF4-FFF2-40B4-BE49-F238E27FC236}">
                <a16:creationId xmlns:a16="http://schemas.microsoft.com/office/drawing/2014/main" id="{5FCC3E0C-812A-A5A4-8845-62312C9F485C}"/>
              </a:ext>
            </a:extLst>
          </p:cNvPr>
          <p:cNvSpPr txBox="1"/>
          <p:nvPr/>
        </p:nvSpPr>
        <p:spPr>
          <a:xfrm>
            <a:off x="11947824" y="2476500"/>
            <a:ext cx="4968576" cy="586122"/>
          </a:xfrm>
          <a:prstGeom prst="rect">
            <a:avLst/>
          </a:prstGeom>
        </p:spPr>
        <p:txBody>
          <a:bodyPr wrap="square" lIns="0" tIns="0" rIns="0" bIns="0" rtlCol="0" anchor="t">
            <a:spAutoFit/>
          </a:bodyPr>
          <a:lstStyle/>
          <a:p>
            <a:pPr>
              <a:lnSpc>
                <a:spcPts val="4799"/>
              </a:lnSpc>
            </a:pPr>
            <a:r>
              <a:rPr lang="ko-KR" altLang="en-US"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관리 상세 내용</a:t>
            </a:r>
            <a:endParaRPr lang="en-US" altLang="ko-KR"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3670783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BC189-60A4-069C-F961-288EAF2EF591}"/>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B2BB04C8-C396-9D86-6544-01B879B90E42}"/>
              </a:ext>
            </a:extLst>
          </p:cNvPr>
          <p:cNvGrpSpPr/>
          <p:nvPr/>
        </p:nvGrpSpPr>
        <p:grpSpPr>
          <a:xfrm>
            <a:off x="648888" y="468061"/>
            <a:ext cx="16990224" cy="9265301"/>
            <a:chOff x="0" y="-241102"/>
            <a:chExt cx="22653632" cy="12353734"/>
          </a:xfrm>
        </p:grpSpPr>
        <p:grpSp>
          <p:nvGrpSpPr>
            <p:cNvPr id="14" name="Group 3">
              <a:extLst>
                <a:ext uri="{FF2B5EF4-FFF2-40B4-BE49-F238E27FC236}">
                  <a16:creationId xmlns:a16="http://schemas.microsoft.com/office/drawing/2014/main" id="{FFFFDED1-58EA-BD4B-5CF1-1BA3404D34C1}"/>
                </a:ext>
              </a:extLst>
            </p:cNvPr>
            <p:cNvGrpSpPr/>
            <p:nvPr/>
          </p:nvGrpSpPr>
          <p:grpSpPr>
            <a:xfrm>
              <a:off x="0" y="-114102"/>
              <a:ext cx="22653632" cy="12226734"/>
              <a:chOff x="0" y="-47625"/>
              <a:chExt cx="4474792" cy="2415157"/>
            </a:xfrm>
          </p:grpSpPr>
          <p:sp>
            <p:nvSpPr>
              <p:cNvPr id="24" name="Freeform 4">
                <a:extLst>
                  <a:ext uri="{FF2B5EF4-FFF2-40B4-BE49-F238E27FC236}">
                    <a16:creationId xmlns:a16="http://schemas.microsoft.com/office/drawing/2014/main" id="{8FFA39D0-316D-2D4A-11A6-5CCF5D1B1649}"/>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27" name="TextBox 5">
                <a:extLst>
                  <a:ext uri="{FF2B5EF4-FFF2-40B4-BE49-F238E27FC236}">
                    <a16:creationId xmlns:a16="http://schemas.microsoft.com/office/drawing/2014/main" id="{18B662BC-BB43-B549-FC2C-C02C8682DC97}"/>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5" name="Group 6">
              <a:extLst>
                <a:ext uri="{FF2B5EF4-FFF2-40B4-BE49-F238E27FC236}">
                  <a16:creationId xmlns:a16="http://schemas.microsoft.com/office/drawing/2014/main" id="{0EDBFDFE-88F3-9671-CE27-FCE51AD4F7AE}"/>
                </a:ext>
              </a:extLst>
            </p:cNvPr>
            <p:cNvGrpSpPr/>
            <p:nvPr/>
          </p:nvGrpSpPr>
          <p:grpSpPr>
            <a:xfrm>
              <a:off x="0" y="-241102"/>
              <a:ext cx="22653632" cy="12226734"/>
              <a:chOff x="0" y="-47625"/>
              <a:chExt cx="4474792" cy="2415157"/>
            </a:xfrm>
          </p:grpSpPr>
          <p:sp>
            <p:nvSpPr>
              <p:cNvPr id="16" name="Freeform 7">
                <a:extLst>
                  <a:ext uri="{FF2B5EF4-FFF2-40B4-BE49-F238E27FC236}">
                    <a16:creationId xmlns:a16="http://schemas.microsoft.com/office/drawing/2014/main" id="{A7747D5D-6000-4A72-13F5-4810737A54BD}"/>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19" name="TextBox 8">
                <a:extLst>
                  <a:ext uri="{FF2B5EF4-FFF2-40B4-BE49-F238E27FC236}">
                    <a16:creationId xmlns:a16="http://schemas.microsoft.com/office/drawing/2014/main" id="{E77A0A46-C157-5E3F-473B-BC965B644FD1}"/>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30" name="Group 9">
            <a:extLst>
              <a:ext uri="{FF2B5EF4-FFF2-40B4-BE49-F238E27FC236}">
                <a16:creationId xmlns:a16="http://schemas.microsoft.com/office/drawing/2014/main" id="{B14FDE14-76BC-89EC-F379-D428707DFF17}"/>
              </a:ext>
            </a:extLst>
          </p:cNvPr>
          <p:cNvGrpSpPr/>
          <p:nvPr/>
        </p:nvGrpSpPr>
        <p:grpSpPr>
          <a:xfrm>
            <a:off x="648888" y="468062"/>
            <a:ext cx="16990224" cy="1737021"/>
            <a:chOff x="0" y="-47625"/>
            <a:chExt cx="4474792" cy="457487"/>
          </a:xfrm>
        </p:grpSpPr>
        <p:sp>
          <p:nvSpPr>
            <p:cNvPr id="32" name="Freeform 10">
              <a:extLst>
                <a:ext uri="{FF2B5EF4-FFF2-40B4-BE49-F238E27FC236}">
                  <a16:creationId xmlns:a16="http://schemas.microsoft.com/office/drawing/2014/main" id="{07DA1D00-1236-F8BC-B238-66A55A00FDB3}"/>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34" name="TextBox 11">
              <a:extLst>
                <a:ext uri="{FF2B5EF4-FFF2-40B4-BE49-F238E27FC236}">
                  <a16:creationId xmlns:a16="http://schemas.microsoft.com/office/drawing/2014/main" id="{112231FC-E7C8-0AF1-AC2E-4F94C683AB58}"/>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46E702D2-7F46-2114-00A1-A99A7F2795FB}"/>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5980BAC2-B45F-142B-C123-33FC37A056D2}"/>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관리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페이지 관리</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44FFC773-71E1-B4AD-9012-1C968CECDC32}"/>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6688B728-93B9-62E5-A809-F25B9C011219}"/>
              </a:ext>
            </a:extLst>
          </p:cNvPr>
          <p:cNvSpPr txBox="1"/>
          <p:nvPr/>
        </p:nvSpPr>
        <p:spPr>
          <a:xfrm>
            <a:off x="11506201" y="3238500"/>
            <a:ext cx="5867400" cy="5338834"/>
          </a:xfrm>
          <a:prstGeom prst="rect">
            <a:avLst/>
          </a:prstGeom>
        </p:spPr>
        <p:txBody>
          <a:bodyPr wrap="square" lIns="0" tIns="0" rIns="0" bIns="0" rtlCol="0" anchor="t">
            <a:spAutoFit/>
          </a:bodyPr>
          <a:lstStyle/>
          <a:p>
            <a:pPr marL="34290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페이지 수 계산 (totalPages)</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전체 데이터 개수를</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한 페이지에 보여줄 개수로 나눠서</a:t>
            </a:r>
            <a:b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총 페이지 수를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표시</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소수점이 있으면 올림</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현재 페이지의 “끝 index” 계산</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1페이지면 1 * 10 = 10 → 10번째 직전까지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표시</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현재 페이지의 계산</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1페이지면 10 - 10 = 0 → 0번부터 시작</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현재 페이지 데이터만 잘라서 출력</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slice(시작, 끝)으로 현재 페이지에 해당하는 데이터만 잘라서 </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테이블에 뿌린다.</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slice(0, 10)이면 0~9번까지(10개)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표시</a:t>
            </a:r>
            <a:endPar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eaLnBrk="0" fontAlgn="base" hangingPunct="0">
              <a:spcBef>
                <a:spcPct val="0"/>
              </a:spcBef>
              <a:spcAft>
                <a:spcPct val="0"/>
              </a:spcAft>
            </a:pPr>
            <a:endPar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fontAlgn="base">
              <a:lnSpc>
                <a:spcPts val="2534"/>
              </a:lnSpc>
              <a:spcBef>
                <a:spcPct val="0"/>
              </a:spcBef>
              <a:spcAft>
                <a:spcPct val="0"/>
              </a:spcAft>
              <a:buFont typeface="+mj-lt"/>
              <a:buAutoNum type="arabicPeriod"/>
            </a:pPr>
            <a:endPar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8" name="그림 37">
            <a:extLst>
              <a:ext uri="{FF2B5EF4-FFF2-40B4-BE49-F238E27FC236}">
                <a16:creationId xmlns:a16="http://schemas.microsoft.com/office/drawing/2014/main" id="{4DEBEE44-6F0E-00B8-42AD-B1A524192B63}"/>
              </a:ext>
            </a:extLst>
          </p:cNvPr>
          <p:cNvPicPr>
            <a:picLocks noChangeAspect="1"/>
          </p:cNvPicPr>
          <p:nvPr/>
        </p:nvPicPr>
        <p:blipFill>
          <a:blip r:embed="rId5"/>
          <a:stretch>
            <a:fillRect/>
          </a:stretch>
        </p:blipFill>
        <p:spPr>
          <a:xfrm>
            <a:off x="1390640" y="4193805"/>
            <a:ext cx="3424774" cy="5169270"/>
          </a:xfrm>
          <a:prstGeom prst="rect">
            <a:avLst/>
          </a:prstGeom>
          <a:ln>
            <a:noFill/>
          </a:ln>
          <a:effectLst>
            <a:outerShdw blurRad="190500" algn="tl" rotWithShape="0">
              <a:srgbClr val="000000">
                <a:alpha val="70000"/>
              </a:srgbClr>
            </a:outerShdw>
          </a:effectLst>
        </p:spPr>
      </p:pic>
      <p:pic>
        <p:nvPicPr>
          <p:cNvPr id="39" name="그림 38">
            <a:extLst>
              <a:ext uri="{FF2B5EF4-FFF2-40B4-BE49-F238E27FC236}">
                <a16:creationId xmlns:a16="http://schemas.microsoft.com/office/drawing/2014/main" id="{F801DF6E-3B89-9DB8-D9CF-FD82861DBB52}"/>
              </a:ext>
            </a:extLst>
          </p:cNvPr>
          <p:cNvPicPr>
            <a:picLocks noChangeAspect="1"/>
          </p:cNvPicPr>
          <p:nvPr/>
        </p:nvPicPr>
        <p:blipFill>
          <a:blip r:embed="rId6"/>
          <a:stretch>
            <a:fillRect/>
          </a:stretch>
        </p:blipFill>
        <p:spPr>
          <a:xfrm>
            <a:off x="1391600" y="2637367"/>
            <a:ext cx="9261382" cy="1485316"/>
          </a:xfrm>
          <a:prstGeom prst="rect">
            <a:avLst/>
          </a:prstGeom>
        </p:spPr>
      </p:pic>
      <p:sp>
        <p:nvSpPr>
          <p:cNvPr id="31" name="타원 30">
            <a:extLst>
              <a:ext uri="{FF2B5EF4-FFF2-40B4-BE49-F238E27FC236}">
                <a16:creationId xmlns:a16="http://schemas.microsoft.com/office/drawing/2014/main" id="{EE8419D1-E48C-8504-6A7D-0E5703FE6850}"/>
              </a:ext>
            </a:extLst>
          </p:cNvPr>
          <p:cNvSpPr/>
          <p:nvPr/>
        </p:nvSpPr>
        <p:spPr>
          <a:xfrm>
            <a:off x="1176103" y="2880745"/>
            <a:ext cx="256422" cy="256422"/>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7" name="직사각형 16">
            <a:extLst>
              <a:ext uri="{FF2B5EF4-FFF2-40B4-BE49-F238E27FC236}">
                <a16:creationId xmlns:a16="http://schemas.microsoft.com/office/drawing/2014/main" id="{12D91F0F-E07E-55E2-5A45-A7891311F059}"/>
              </a:ext>
            </a:extLst>
          </p:cNvPr>
          <p:cNvSpPr/>
          <p:nvPr/>
        </p:nvSpPr>
        <p:spPr>
          <a:xfrm>
            <a:off x="1450427" y="2937641"/>
            <a:ext cx="8019393" cy="2627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18" name="직사각형 17">
            <a:extLst>
              <a:ext uri="{FF2B5EF4-FFF2-40B4-BE49-F238E27FC236}">
                <a16:creationId xmlns:a16="http://schemas.microsoft.com/office/drawing/2014/main" id="{EBA5354A-D7A0-BFF4-FB86-2AD8810434F8}"/>
              </a:ext>
            </a:extLst>
          </p:cNvPr>
          <p:cNvSpPr/>
          <p:nvPr/>
        </p:nvSpPr>
        <p:spPr>
          <a:xfrm>
            <a:off x="1450427" y="3203783"/>
            <a:ext cx="8019393" cy="2627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20" name="직사각형 19">
            <a:extLst>
              <a:ext uri="{FF2B5EF4-FFF2-40B4-BE49-F238E27FC236}">
                <a16:creationId xmlns:a16="http://schemas.microsoft.com/office/drawing/2014/main" id="{F5DF0F01-71FB-469E-FC7E-AC6598B283CF}"/>
              </a:ext>
            </a:extLst>
          </p:cNvPr>
          <p:cNvSpPr/>
          <p:nvPr/>
        </p:nvSpPr>
        <p:spPr>
          <a:xfrm>
            <a:off x="1450427" y="3486250"/>
            <a:ext cx="8019393" cy="2627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21" name="직사각형 20">
            <a:extLst>
              <a:ext uri="{FF2B5EF4-FFF2-40B4-BE49-F238E27FC236}">
                <a16:creationId xmlns:a16="http://schemas.microsoft.com/office/drawing/2014/main" id="{6196644D-B8E2-E7B3-05B1-C2B489994E9A}"/>
              </a:ext>
            </a:extLst>
          </p:cNvPr>
          <p:cNvSpPr/>
          <p:nvPr/>
        </p:nvSpPr>
        <p:spPr>
          <a:xfrm>
            <a:off x="1450427" y="3763633"/>
            <a:ext cx="8988973" cy="2627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22" name="타원 21">
            <a:extLst>
              <a:ext uri="{FF2B5EF4-FFF2-40B4-BE49-F238E27FC236}">
                <a16:creationId xmlns:a16="http://schemas.microsoft.com/office/drawing/2014/main" id="{B9BC18A7-81C6-7419-1CE2-48232BE75A01}"/>
              </a:ext>
            </a:extLst>
          </p:cNvPr>
          <p:cNvSpPr/>
          <p:nvPr/>
        </p:nvSpPr>
        <p:spPr>
          <a:xfrm>
            <a:off x="1187402" y="3162300"/>
            <a:ext cx="256422" cy="256422"/>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3" name="타원 22">
            <a:extLst>
              <a:ext uri="{FF2B5EF4-FFF2-40B4-BE49-F238E27FC236}">
                <a16:creationId xmlns:a16="http://schemas.microsoft.com/office/drawing/2014/main" id="{D5DAA806-4F2A-702C-CAF5-CCC4DA5E2708}"/>
              </a:ext>
            </a:extLst>
          </p:cNvPr>
          <p:cNvSpPr/>
          <p:nvPr/>
        </p:nvSpPr>
        <p:spPr>
          <a:xfrm>
            <a:off x="1185521" y="3467100"/>
            <a:ext cx="256422" cy="256422"/>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타원 28">
            <a:extLst>
              <a:ext uri="{FF2B5EF4-FFF2-40B4-BE49-F238E27FC236}">
                <a16:creationId xmlns:a16="http://schemas.microsoft.com/office/drawing/2014/main" id="{9FE6E85F-390D-9562-3AEE-FB777E4EF3DD}"/>
              </a:ext>
            </a:extLst>
          </p:cNvPr>
          <p:cNvSpPr/>
          <p:nvPr/>
        </p:nvSpPr>
        <p:spPr>
          <a:xfrm>
            <a:off x="1191378" y="3771900"/>
            <a:ext cx="256422" cy="256422"/>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4</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5" name="TextBox 18">
            <a:extLst>
              <a:ext uri="{FF2B5EF4-FFF2-40B4-BE49-F238E27FC236}">
                <a16:creationId xmlns:a16="http://schemas.microsoft.com/office/drawing/2014/main" id="{E9D859C1-A20A-D4A1-E20D-64EFE2C0825F}"/>
              </a:ext>
            </a:extLst>
          </p:cNvPr>
          <p:cNvSpPr txBox="1"/>
          <p:nvPr/>
        </p:nvSpPr>
        <p:spPr>
          <a:xfrm>
            <a:off x="11947824" y="2476500"/>
            <a:ext cx="4968576" cy="586122"/>
          </a:xfrm>
          <a:prstGeom prst="rect">
            <a:avLst/>
          </a:prstGeom>
        </p:spPr>
        <p:txBody>
          <a:bodyPr wrap="square" lIns="0" tIns="0" rIns="0" bIns="0" rtlCol="0" anchor="t">
            <a:spAutoFit/>
          </a:bodyPr>
          <a:lstStyle/>
          <a:p>
            <a:pPr>
              <a:lnSpc>
                <a:spcPts val="4799"/>
              </a:lnSpc>
            </a:pPr>
            <a:r>
              <a:rPr lang="ko-KR" altLang="en-US"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관리 상세 내용</a:t>
            </a:r>
            <a:endParaRPr lang="en-US" altLang="ko-KR"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2122145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FA09B-95C3-ED60-DD2D-4C4CE29D79EB}"/>
            </a:ext>
          </a:extLst>
        </p:cNvPr>
        <p:cNvGrpSpPr/>
        <p:nvPr/>
      </p:nvGrpSpPr>
      <p:grpSpPr>
        <a:xfrm>
          <a:off x="0" y="0"/>
          <a:ext cx="0" cy="0"/>
          <a:chOff x="0" y="0"/>
          <a:chExt cx="0" cy="0"/>
        </a:xfrm>
      </p:grpSpPr>
      <p:grpSp>
        <p:nvGrpSpPr>
          <p:cNvPr id="22" name="Group 2">
            <a:extLst>
              <a:ext uri="{FF2B5EF4-FFF2-40B4-BE49-F238E27FC236}">
                <a16:creationId xmlns:a16="http://schemas.microsoft.com/office/drawing/2014/main" id="{9A0474D0-455E-1967-1119-ABD74418BE41}"/>
              </a:ext>
            </a:extLst>
          </p:cNvPr>
          <p:cNvGrpSpPr/>
          <p:nvPr/>
        </p:nvGrpSpPr>
        <p:grpSpPr>
          <a:xfrm>
            <a:off x="648888" y="468061"/>
            <a:ext cx="16990224" cy="9265301"/>
            <a:chOff x="0" y="-241102"/>
            <a:chExt cx="22653632" cy="12353734"/>
          </a:xfrm>
        </p:grpSpPr>
        <p:grpSp>
          <p:nvGrpSpPr>
            <p:cNvPr id="23" name="Group 3">
              <a:extLst>
                <a:ext uri="{FF2B5EF4-FFF2-40B4-BE49-F238E27FC236}">
                  <a16:creationId xmlns:a16="http://schemas.microsoft.com/office/drawing/2014/main" id="{A952068A-30E1-A2DF-B8C4-AEFE963344C5}"/>
                </a:ext>
              </a:extLst>
            </p:cNvPr>
            <p:cNvGrpSpPr/>
            <p:nvPr/>
          </p:nvGrpSpPr>
          <p:grpSpPr>
            <a:xfrm>
              <a:off x="0" y="-114102"/>
              <a:ext cx="22653632" cy="12226734"/>
              <a:chOff x="0" y="-47625"/>
              <a:chExt cx="4474792" cy="2415157"/>
            </a:xfrm>
          </p:grpSpPr>
          <p:sp>
            <p:nvSpPr>
              <p:cNvPr id="34" name="Freeform 4">
                <a:extLst>
                  <a:ext uri="{FF2B5EF4-FFF2-40B4-BE49-F238E27FC236}">
                    <a16:creationId xmlns:a16="http://schemas.microsoft.com/office/drawing/2014/main" id="{F854B9F5-6ECB-59CF-D4EB-648345647574}"/>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35" name="TextBox 5">
                <a:extLst>
                  <a:ext uri="{FF2B5EF4-FFF2-40B4-BE49-F238E27FC236}">
                    <a16:creationId xmlns:a16="http://schemas.microsoft.com/office/drawing/2014/main" id="{18DD1640-0B1D-DFF8-07AF-ECDFDA74E7AF}"/>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24" name="Group 6">
              <a:extLst>
                <a:ext uri="{FF2B5EF4-FFF2-40B4-BE49-F238E27FC236}">
                  <a16:creationId xmlns:a16="http://schemas.microsoft.com/office/drawing/2014/main" id="{C5FAEB49-2EFD-703C-EA8C-194085D7F694}"/>
                </a:ext>
              </a:extLst>
            </p:cNvPr>
            <p:cNvGrpSpPr/>
            <p:nvPr/>
          </p:nvGrpSpPr>
          <p:grpSpPr>
            <a:xfrm>
              <a:off x="0" y="-241102"/>
              <a:ext cx="22653632" cy="12226734"/>
              <a:chOff x="0" y="-47625"/>
              <a:chExt cx="4474792" cy="2415157"/>
            </a:xfrm>
          </p:grpSpPr>
          <p:sp>
            <p:nvSpPr>
              <p:cNvPr id="27" name="Freeform 7">
                <a:extLst>
                  <a:ext uri="{FF2B5EF4-FFF2-40B4-BE49-F238E27FC236}">
                    <a16:creationId xmlns:a16="http://schemas.microsoft.com/office/drawing/2014/main" id="{188BC007-0CBC-2231-1A3B-0FB4B30BE43C}"/>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32" name="TextBox 8">
                <a:extLst>
                  <a:ext uri="{FF2B5EF4-FFF2-40B4-BE49-F238E27FC236}">
                    <a16:creationId xmlns:a16="http://schemas.microsoft.com/office/drawing/2014/main" id="{4392B5D0-997C-9D0F-2D21-FED4EDF3DF23}"/>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36" name="Group 9">
            <a:extLst>
              <a:ext uri="{FF2B5EF4-FFF2-40B4-BE49-F238E27FC236}">
                <a16:creationId xmlns:a16="http://schemas.microsoft.com/office/drawing/2014/main" id="{2A07DADE-2740-8971-1D05-AF1F63776683}"/>
              </a:ext>
            </a:extLst>
          </p:cNvPr>
          <p:cNvGrpSpPr/>
          <p:nvPr/>
        </p:nvGrpSpPr>
        <p:grpSpPr>
          <a:xfrm>
            <a:off x="648888" y="468062"/>
            <a:ext cx="16990224" cy="1737021"/>
            <a:chOff x="0" y="-47625"/>
            <a:chExt cx="4474792" cy="457487"/>
          </a:xfrm>
        </p:grpSpPr>
        <p:sp>
          <p:nvSpPr>
            <p:cNvPr id="37" name="Freeform 10">
              <a:extLst>
                <a:ext uri="{FF2B5EF4-FFF2-40B4-BE49-F238E27FC236}">
                  <a16:creationId xmlns:a16="http://schemas.microsoft.com/office/drawing/2014/main" id="{3EFF899F-4A21-684B-3B5B-208CFE5DE2C6}"/>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39" name="TextBox 11">
              <a:extLst>
                <a:ext uri="{FF2B5EF4-FFF2-40B4-BE49-F238E27FC236}">
                  <a16:creationId xmlns:a16="http://schemas.microsoft.com/office/drawing/2014/main" id="{E4ECC787-8C0F-6FF7-25A9-A18B414B3976}"/>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BA4551FA-3680-D18D-0A88-419CFBBD4432}"/>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FFEA0943-69E4-785B-24FC-B26D9B5F8E65}"/>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관리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점검자</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DF693F05-E4A0-1A3A-832F-C36A0EDE8FF6}"/>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20B1AF70-E184-D4C7-A510-C5757E2CC1AD}"/>
              </a:ext>
            </a:extLst>
          </p:cNvPr>
          <p:cNvSpPr txBox="1"/>
          <p:nvPr/>
        </p:nvSpPr>
        <p:spPr>
          <a:xfrm>
            <a:off x="11506201" y="3238500"/>
            <a:ext cx="5867400" cy="1578830"/>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작업내역 클릭 시 점검내역 팝업창 표시</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점검자가 작업 내역을 확인 및 수정 </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7" name="그림 16">
            <a:extLst>
              <a:ext uri="{FF2B5EF4-FFF2-40B4-BE49-F238E27FC236}">
                <a16:creationId xmlns:a16="http://schemas.microsoft.com/office/drawing/2014/main" id="{1869D91D-28D4-4DA5-675A-D7C3C066BF60}"/>
              </a:ext>
            </a:extLst>
          </p:cNvPr>
          <p:cNvPicPr>
            <a:picLocks noChangeAspect="1"/>
          </p:cNvPicPr>
          <p:nvPr/>
        </p:nvPicPr>
        <p:blipFill>
          <a:blip r:embed="rId5"/>
          <a:stretch>
            <a:fillRect/>
          </a:stretch>
        </p:blipFill>
        <p:spPr>
          <a:xfrm>
            <a:off x="1083182" y="2551063"/>
            <a:ext cx="10163496" cy="5259018"/>
          </a:xfrm>
          <a:prstGeom prst="rect">
            <a:avLst/>
          </a:prstGeom>
          <a:ln>
            <a:noFill/>
          </a:ln>
          <a:effectLst>
            <a:outerShdw blurRad="190500" algn="tl" rotWithShape="0">
              <a:srgbClr val="000000">
                <a:alpha val="70000"/>
              </a:srgbClr>
            </a:outerShdw>
          </a:effectLst>
        </p:spPr>
      </p:pic>
      <p:sp>
        <p:nvSpPr>
          <p:cNvPr id="29" name="직사각형 28">
            <a:extLst>
              <a:ext uri="{FF2B5EF4-FFF2-40B4-BE49-F238E27FC236}">
                <a16:creationId xmlns:a16="http://schemas.microsoft.com/office/drawing/2014/main" id="{93994E79-B372-B63F-DD0A-FF8CDAF13687}"/>
              </a:ext>
            </a:extLst>
          </p:cNvPr>
          <p:cNvSpPr/>
          <p:nvPr/>
        </p:nvSpPr>
        <p:spPr>
          <a:xfrm>
            <a:off x="10287000" y="3162300"/>
            <a:ext cx="830580" cy="381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30" name="타원 29">
            <a:extLst>
              <a:ext uri="{FF2B5EF4-FFF2-40B4-BE49-F238E27FC236}">
                <a16:creationId xmlns:a16="http://schemas.microsoft.com/office/drawing/2014/main" id="{5A3FBC60-7933-8F0B-1B49-895F55AD0587}"/>
              </a:ext>
            </a:extLst>
          </p:cNvPr>
          <p:cNvSpPr/>
          <p:nvPr/>
        </p:nvSpPr>
        <p:spPr>
          <a:xfrm>
            <a:off x="3351724" y="3191986"/>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1" name="타원 30">
            <a:extLst>
              <a:ext uri="{FF2B5EF4-FFF2-40B4-BE49-F238E27FC236}">
                <a16:creationId xmlns:a16="http://schemas.microsoft.com/office/drawing/2014/main" id="{DDFBFE11-9CEE-17A7-12A8-A6D60BB5878E}"/>
              </a:ext>
            </a:extLst>
          </p:cNvPr>
          <p:cNvSpPr/>
          <p:nvPr/>
        </p:nvSpPr>
        <p:spPr>
          <a:xfrm>
            <a:off x="9875124" y="298230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8" name="직사각형 37">
            <a:extLst>
              <a:ext uri="{FF2B5EF4-FFF2-40B4-BE49-F238E27FC236}">
                <a16:creationId xmlns:a16="http://schemas.microsoft.com/office/drawing/2014/main" id="{D571E02E-E197-4689-7B36-C531491ADD0B}"/>
              </a:ext>
            </a:extLst>
          </p:cNvPr>
          <p:cNvSpPr/>
          <p:nvPr/>
        </p:nvSpPr>
        <p:spPr>
          <a:xfrm>
            <a:off x="3782727" y="3570972"/>
            <a:ext cx="4751673" cy="35537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40" name="TextBox 18">
            <a:extLst>
              <a:ext uri="{FF2B5EF4-FFF2-40B4-BE49-F238E27FC236}">
                <a16:creationId xmlns:a16="http://schemas.microsoft.com/office/drawing/2014/main" id="{4199DDFA-71EC-ED12-8221-72957D6E8223}"/>
              </a:ext>
            </a:extLst>
          </p:cNvPr>
          <p:cNvSpPr txBox="1"/>
          <p:nvPr/>
        </p:nvSpPr>
        <p:spPr>
          <a:xfrm>
            <a:off x="11947824" y="2476500"/>
            <a:ext cx="4968576" cy="586122"/>
          </a:xfrm>
          <a:prstGeom prst="rect">
            <a:avLst/>
          </a:prstGeom>
        </p:spPr>
        <p:txBody>
          <a:bodyPr wrap="square" lIns="0" tIns="0" rIns="0" bIns="0" rtlCol="0" anchor="t">
            <a:spAutoFit/>
          </a:bodyPr>
          <a:lstStyle/>
          <a:p>
            <a:pPr>
              <a:lnSpc>
                <a:spcPts val="4799"/>
              </a:lnSpc>
            </a:pPr>
            <a:r>
              <a:rPr lang="ko-KR" altLang="en-US"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관리 상세 내용</a:t>
            </a:r>
            <a:endParaRPr lang="en-US" altLang="ko-KR"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2120227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164EB-801F-9AA2-4C1F-CAD0545776EF}"/>
            </a:ext>
          </a:extLst>
        </p:cNvPr>
        <p:cNvGrpSpPr/>
        <p:nvPr/>
      </p:nvGrpSpPr>
      <p:grpSpPr>
        <a:xfrm>
          <a:off x="0" y="0"/>
          <a:ext cx="0" cy="0"/>
          <a:chOff x="0" y="0"/>
          <a:chExt cx="0" cy="0"/>
        </a:xfrm>
      </p:grpSpPr>
      <p:grpSp>
        <p:nvGrpSpPr>
          <p:cNvPr id="43" name="Group 2">
            <a:extLst>
              <a:ext uri="{FF2B5EF4-FFF2-40B4-BE49-F238E27FC236}">
                <a16:creationId xmlns:a16="http://schemas.microsoft.com/office/drawing/2014/main" id="{24DBBFF6-97BC-5CEA-E00A-FCF99A594B15}"/>
              </a:ext>
            </a:extLst>
          </p:cNvPr>
          <p:cNvGrpSpPr/>
          <p:nvPr/>
        </p:nvGrpSpPr>
        <p:grpSpPr>
          <a:xfrm>
            <a:off x="648888" y="468061"/>
            <a:ext cx="16990224" cy="9265301"/>
            <a:chOff x="0" y="-241102"/>
            <a:chExt cx="22653632" cy="12353734"/>
          </a:xfrm>
        </p:grpSpPr>
        <p:grpSp>
          <p:nvGrpSpPr>
            <p:cNvPr id="44" name="Group 3">
              <a:extLst>
                <a:ext uri="{FF2B5EF4-FFF2-40B4-BE49-F238E27FC236}">
                  <a16:creationId xmlns:a16="http://schemas.microsoft.com/office/drawing/2014/main" id="{B7FC5AE9-2A3B-27F3-C429-C476FE1C772C}"/>
                </a:ext>
              </a:extLst>
            </p:cNvPr>
            <p:cNvGrpSpPr/>
            <p:nvPr/>
          </p:nvGrpSpPr>
          <p:grpSpPr>
            <a:xfrm>
              <a:off x="0" y="-114102"/>
              <a:ext cx="22653632" cy="12226734"/>
              <a:chOff x="0" y="-47625"/>
              <a:chExt cx="4474792" cy="2415157"/>
            </a:xfrm>
          </p:grpSpPr>
          <p:sp>
            <p:nvSpPr>
              <p:cNvPr id="48" name="Freeform 4">
                <a:extLst>
                  <a:ext uri="{FF2B5EF4-FFF2-40B4-BE49-F238E27FC236}">
                    <a16:creationId xmlns:a16="http://schemas.microsoft.com/office/drawing/2014/main" id="{68F09C0B-E95E-9DE3-EFA4-51ECB2E0899B}"/>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49" name="TextBox 5">
                <a:extLst>
                  <a:ext uri="{FF2B5EF4-FFF2-40B4-BE49-F238E27FC236}">
                    <a16:creationId xmlns:a16="http://schemas.microsoft.com/office/drawing/2014/main" id="{C8EF7B33-BC07-FB2B-F88D-458954C8539B}"/>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45" name="Group 6">
              <a:extLst>
                <a:ext uri="{FF2B5EF4-FFF2-40B4-BE49-F238E27FC236}">
                  <a16:creationId xmlns:a16="http://schemas.microsoft.com/office/drawing/2014/main" id="{55C95EEF-E44A-246D-84F4-24290FA77E04}"/>
                </a:ext>
              </a:extLst>
            </p:cNvPr>
            <p:cNvGrpSpPr/>
            <p:nvPr/>
          </p:nvGrpSpPr>
          <p:grpSpPr>
            <a:xfrm>
              <a:off x="0" y="-241102"/>
              <a:ext cx="22653632" cy="12226734"/>
              <a:chOff x="0" y="-47625"/>
              <a:chExt cx="4474792" cy="2415157"/>
            </a:xfrm>
          </p:grpSpPr>
          <p:sp>
            <p:nvSpPr>
              <p:cNvPr id="46" name="Freeform 7">
                <a:extLst>
                  <a:ext uri="{FF2B5EF4-FFF2-40B4-BE49-F238E27FC236}">
                    <a16:creationId xmlns:a16="http://schemas.microsoft.com/office/drawing/2014/main" id="{2E1317B3-33D9-756E-CB56-29465EFD1531}"/>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47" name="TextBox 8">
                <a:extLst>
                  <a:ext uri="{FF2B5EF4-FFF2-40B4-BE49-F238E27FC236}">
                    <a16:creationId xmlns:a16="http://schemas.microsoft.com/office/drawing/2014/main" id="{095C781F-6FE6-215F-B2BD-911FD9A016FA}"/>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50" name="Group 9">
            <a:extLst>
              <a:ext uri="{FF2B5EF4-FFF2-40B4-BE49-F238E27FC236}">
                <a16:creationId xmlns:a16="http://schemas.microsoft.com/office/drawing/2014/main" id="{50F7D41D-1BD2-ABFA-B52B-5F5E5F05BC92}"/>
              </a:ext>
            </a:extLst>
          </p:cNvPr>
          <p:cNvGrpSpPr/>
          <p:nvPr/>
        </p:nvGrpSpPr>
        <p:grpSpPr>
          <a:xfrm>
            <a:off x="648888" y="468062"/>
            <a:ext cx="16990224" cy="1737021"/>
            <a:chOff x="0" y="-47625"/>
            <a:chExt cx="4474792" cy="457487"/>
          </a:xfrm>
        </p:grpSpPr>
        <p:sp>
          <p:nvSpPr>
            <p:cNvPr id="51" name="Freeform 10">
              <a:extLst>
                <a:ext uri="{FF2B5EF4-FFF2-40B4-BE49-F238E27FC236}">
                  <a16:creationId xmlns:a16="http://schemas.microsoft.com/office/drawing/2014/main" id="{1996B274-C568-9598-3F57-CD6C3D1D8A27}"/>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52" name="TextBox 11">
              <a:extLst>
                <a:ext uri="{FF2B5EF4-FFF2-40B4-BE49-F238E27FC236}">
                  <a16:creationId xmlns:a16="http://schemas.microsoft.com/office/drawing/2014/main" id="{FB659D5E-863B-50F2-8BD7-E8CBA26C3147}"/>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87EF9EAF-469B-FEF9-6D40-1A7348A445C7}"/>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F63D79DA-6F75-3C9C-55F2-E70DEA87C93C}"/>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관리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작업내역</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86A8DD57-FF02-7F62-5C6F-3E2AD3F4C9F0}"/>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C66DFBBF-7ED6-7834-B17D-7071E4D917C9}"/>
              </a:ext>
            </a:extLst>
          </p:cNvPr>
          <p:cNvSpPr txBox="1"/>
          <p:nvPr/>
        </p:nvSpPr>
        <p:spPr>
          <a:xfrm>
            <a:off x="11506201" y="3238500"/>
            <a:ext cx="5867400" cy="4464235"/>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로그인 상태 자동 변화</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-user</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가 바뀌면 작업내역이 초기화</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목록 표시 규칙 적용 </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role_id === 2(점검자)면 status_id === 1(사용 가능) 숨김</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화면에 보여줄 충전소 목록을 필터링</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사용자가 내 작업내역 조회 후 팝업 표시</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팝업 열기</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최신 작업내역 다시 출력</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DB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업데이트 성공 시 작업내역 즉시 방영</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화면 목록 최신화</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내가 작업한 충전소에 즉시 추가</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중복방지</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endPar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27" name="그림 26">
            <a:extLst>
              <a:ext uri="{FF2B5EF4-FFF2-40B4-BE49-F238E27FC236}">
                <a16:creationId xmlns:a16="http://schemas.microsoft.com/office/drawing/2014/main" id="{33115D7F-1842-1FEE-8C23-7D71ED663A1E}"/>
              </a:ext>
            </a:extLst>
          </p:cNvPr>
          <p:cNvPicPr>
            <a:picLocks noChangeAspect="1"/>
          </p:cNvPicPr>
          <p:nvPr/>
        </p:nvPicPr>
        <p:blipFill>
          <a:blip r:embed="rId5"/>
          <a:stretch>
            <a:fillRect/>
          </a:stretch>
        </p:blipFill>
        <p:spPr>
          <a:xfrm>
            <a:off x="1199328" y="5148811"/>
            <a:ext cx="4551686" cy="1270707"/>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pic>
        <p:nvPicPr>
          <p:cNvPr id="32" name="그림 31">
            <a:extLst>
              <a:ext uri="{FF2B5EF4-FFF2-40B4-BE49-F238E27FC236}">
                <a16:creationId xmlns:a16="http://schemas.microsoft.com/office/drawing/2014/main" id="{1B92375C-8EDD-EF7C-9729-72968C142BCE}"/>
              </a:ext>
            </a:extLst>
          </p:cNvPr>
          <p:cNvPicPr>
            <a:picLocks noChangeAspect="1"/>
          </p:cNvPicPr>
          <p:nvPr/>
        </p:nvPicPr>
        <p:blipFill>
          <a:blip r:embed="rId6"/>
          <a:srcRect r="3648"/>
          <a:stretch>
            <a:fillRect/>
          </a:stretch>
        </p:blipFill>
        <p:spPr>
          <a:xfrm>
            <a:off x="1199329" y="3372536"/>
            <a:ext cx="4551686" cy="1368586"/>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sp>
        <p:nvSpPr>
          <p:cNvPr id="34" name="타원 33">
            <a:extLst>
              <a:ext uri="{FF2B5EF4-FFF2-40B4-BE49-F238E27FC236}">
                <a16:creationId xmlns:a16="http://schemas.microsoft.com/office/drawing/2014/main" id="{F17F306C-8EA4-7D1B-10BD-140198957ABD}"/>
              </a:ext>
            </a:extLst>
          </p:cNvPr>
          <p:cNvSpPr/>
          <p:nvPr/>
        </p:nvSpPr>
        <p:spPr>
          <a:xfrm>
            <a:off x="806442" y="2975081"/>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5" name="그림 34">
            <a:extLst>
              <a:ext uri="{FF2B5EF4-FFF2-40B4-BE49-F238E27FC236}">
                <a16:creationId xmlns:a16="http://schemas.microsoft.com/office/drawing/2014/main" id="{1941C74C-8A05-92C6-BE79-52474AD63002}"/>
              </a:ext>
            </a:extLst>
          </p:cNvPr>
          <p:cNvPicPr>
            <a:picLocks noChangeAspect="1"/>
          </p:cNvPicPr>
          <p:nvPr/>
        </p:nvPicPr>
        <p:blipFill>
          <a:blip r:embed="rId7"/>
          <a:srcRect r="8443"/>
          <a:stretch>
            <a:fillRect/>
          </a:stretch>
        </p:blipFill>
        <p:spPr>
          <a:xfrm>
            <a:off x="6217197" y="3397297"/>
            <a:ext cx="4551686" cy="1890157"/>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pic>
        <p:nvPicPr>
          <p:cNvPr id="36" name="그림 35">
            <a:extLst>
              <a:ext uri="{FF2B5EF4-FFF2-40B4-BE49-F238E27FC236}">
                <a16:creationId xmlns:a16="http://schemas.microsoft.com/office/drawing/2014/main" id="{E8BE2990-CE7A-60A9-6218-9D82BC319691}"/>
              </a:ext>
            </a:extLst>
          </p:cNvPr>
          <p:cNvPicPr>
            <a:picLocks noChangeAspect="1"/>
          </p:cNvPicPr>
          <p:nvPr/>
        </p:nvPicPr>
        <p:blipFill>
          <a:blip r:embed="rId8"/>
          <a:srcRect r="26027"/>
          <a:stretch>
            <a:fillRect/>
          </a:stretch>
        </p:blipFill>
        <p:spPr>
          <a:xfrm>
            <a:off x="6217196" y="5732100"/>
            <a:ext cx="4551686" cy="1730563"/>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sp>
        <p:nvSpPr>
          <p:cNvPr id="37" name="타원 36">
            <a:extLst>
              <a:ext uri="{FF2B5EF4-FFF2-40B4-BE49-F238E27FC236}">
                <a16:creationId xmlns:a16="http://schemas.microsoft.com/office/drawing/2014/main" id="{64B959DC-715E-01BD-9444-8C39DCF4BE2F}"/>
              </a:ext>
            </a:extLst>
          </p:cNvPr>
          <p:cNvSpPr/>
          <p:nvPr/>
        </p:nvSpPr>
        <p:spPr>
          <a:xfrm>
            <a:off x="806442" y="4789431"/>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9" name="타원 38">
            <a:extLst>
              <a:ext uri="{FF2B5EF4-FFF2-40B4-BE49-F238E27FC236}">
                <a16:creationId xmlns:a16="http://schemas.microsoft.com/office/drawing/2014/main" id="{FC7BA407-5ED0-3AF3-7DAD-42B17D0B871D}"/>
              </a:ext>
            </a:extLst>
          </p:cNvPr>
          <p:cNvSpPr/>
          <p:nvPr/>
        </p:nvSpPr>
        <p:spPr>
          <a:xfrm>
            <a:off x="5824310" y="3037297"/>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40" name="타원 39">
            <a:extLst>
              <a:ext uri="{FF2B5EF4-FFF2-40B4-BE49-F238E27FC236}">
                <a16:creationId xmlns:a16="http://schemas.microsoft.com/office/drawing/2014/main" id="{A2B54FA6-67C4-AB45-7088-3AADD02E40EF}"/>
              </a:ext>
            </a:extLst>
          </p:cNvPr>
          <p:cNvSpPr/>
          <p:nvPr/>
        </p:nvSpPr>
        <p:spPr>
          <a:xfrm>
            <a:off x="5846769" y="537210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4</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53" name="TextBox 18">
            <a:extLst>
              <a:ext uri="{FF2B5EF4-FFF2-40B4-BE49-F238E27FC236}">
                <a16:creationId xmlns:a16="http://schemas.microsoft.com/office/drawing/2014/main" id="{6789FED0-2CC0-E0BF-243A-A8CDDFEF0626}"/>
              </a:ext>
            </a:extLst>
          </p:cNvPr>
          <p:cNvSpPr txBox="1"/>
          <p:nvPr/>
        </p:nvSpPr>
        <p:spPr>
          <a:xfrm>
            <a:off x="11947824" y="2476500"/>
            <a:ext cx="4968576" cy="586122"/>
          </a:xfrm>
          <a:prstGeom prst="rect">
            <a:avLst/>
          </a:prstGeom>
        </p:spPr>
        <p:txBody>
          <a:bodyPr wrap="square" lIns="0" tIns="0" rIns="0" bIns="0" rtlCol="0" anchor="t">
            <a:spAutoFit/>
          </a:bodyPr>
          <a:lstStyle/>
          <a:p>
            <a:pPr>
              <a:lnSpc>
                <a:spcPts val="4799"/>
              </a:lnSpc>
            </a:pPr>
            <a:r>
              <a:rPr lang="ko-KR" altLang="en-US"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관리 상세 내용</a:t>
            </a:r>
            <a:endParaRPr lang="en-US" altLang="ko-KR"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2387491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DA9D0-7D8A-6ACF-1255-3C18FB163DF3}"/>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B65931A2-5696-08F0-43C2-9CA2250480C8}"/>
              </a:ext>
            </a:extLst>
          </p:cNvPr>
          <p:cNvGrpSpPr/>
          <p:nvPr/>
        </p:nvGrpSpPr>
        <p:grpSpPr>
          <a:xfrm>
            <a:off x="456505" y="372811"/>
            <a:ext cx="16990224" cy="9265301"/>
            <a:chOff x="0" y="-241102"/>
            <a:chExt cx="22653632" cy="12353734"/>
          </a:xfrm>
        </p:grpSpPr>
        <p:grpSp>
          <p:nvGrpSpPr>
            <p:cNvPr id="14" name="Group 3">
              <a:extLst>
                <a:ext uri="{FF2B5EF4-FFF2-40B4-BE49-F238E27FC236}">
                  <a16:creationId xmlns:a16="http://schemas.microsoft.com/office/drawing/2014/main" id="{D75BC4B1-211D-877B-5A32-748D624C2D4B}"/>
                </a:ext>
              </a:extLst>
            </p:cNvPr>
            <p:cNvGrpSpPr/>
            <p:nvPr/>
          </p:nvGrpSpPr>
          <p:grpSpPr>
            <a:xfrm>
              <a:off x="0" y="-114102"/>
              <a:ext cx="22653632" cy="12226734"/>
              <a:chOff x="0" y="-47625"/>
              <a:chExt cx="4474792" cy="2415157"/>
            </a:xfrm>
          </p:grpSpPr>
          <p:sp>
            <p:nvSpPr>
              <p:cNvPr id="19" name="Freeform 4">
                <a:extLst>
                  <a:ext uri="{FF2B5EF4-FFF2-40B4-BE49-F238E27FC236}">
                    <a16:creationId xmlns:a16="http://schemas.microsoft.com/office/drawing/2014/main" id="{12A971FB-72D2-8E53-536A-48667DBC9B8D}"/>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20" name="TextBox 5">
                <a:extLst>
                  <a:ext uri="{FF2B5EF4-FFF2-40B4-BE49-F238E27FC236}">
                    <a16:creationId xmlns:a16="http://schemas.microsoft.com/office/drawing/2014/main" id="{EDF13613-2A23-F5B8-6DF1-30C00EBC2624}"/>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5" name="Group 6">
              <a:extLst>
                <a:ext uri="{FF2B5EF4-FFF2-40B4-BE49-F238E27FC236}">
                  <a16:creationId xmlns:a16="http://schemas.microsoft.com/office/drawing/2014/main" id="{7CB86072-C993-0703-9FE8-BE2173D1990D}"/>
                </a:ext>
              </a:extLst>
            </p:cNvPr>
            <p:cNvGrpSpPr/>
            <p:nvPr/>
          </p:nvGrpSpPr>
          <p:grpSpPr>
            <a:xfrm>
              <a:off x="0" y="-241102"/>
              <a:ext cx="22653632" cy="12226734"/>
              <a:chOff x="0" y="-47625"/>
              <a:chExt cx="4474792" cy="2415157"/>
            </a:xfrm>
          </p:grpSpPr>
          <p:sp>
            <p:nvSpPr>
              <p:cNvPr id="16" name="Freeform 7">
                <a:extLst>
                  <a:ext uri="{FF2B5EF4-FFF2-40B4-BE49-F238E27FC236}">
                    <a16:creationId xmlns:a16="http://schemas.microsoft.com/office/drawing/2014/main" id="{4D417BC7-8246-3701-2C3D-2959E3AFA46B}"/>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17" name="TextBox 8">
                <a:extLst>
                  <a:ext uri="{FF2B5EF4-FFF2-40B4-BE49-F238E27FC236}">
                    <a16:creationId xmlns:a16="http://schemas.microsoft.com/office/drawing/2014/main" id="{D7E37327-6B4B-71ED-A22C-CE54262BF19F}"/>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21" name="Group 9">
            <a:extLst>
              <a:ext uri="{FF2B5EF4-FFF2-40B4-BE49-F238E27FC236}">
                <a16:creationId xmlns:a16="http://schemas.microsoft.com/office/drawing/2014/main" id="{DF9332DC-642B-596E-0EA1-936C6ED4BC81}"/>
              </a:ext>
            </a:extLst>
          </p:cNvPr>
          <p:cNvGrpSpPr/>
          <p:nvPr/>
        </p:nvGrpSpPr>
        <p:grpSpPr>
          <a:xfrm>
            <a:off x="648888" y="468062"/>
            <a:ext cx="16990224" cy="1737021"/>
            <a:chOff x="0" y="-47625"/>
            <a:chExt cx="4474792" cy="457487"/>
          </a:xfrm>
        </p:grpSpPr>
        <p:sp>
          <p:nvSpPr>
            <p:cNvPr id="22" name="Freeform 10">
              <a:extLst>
                <a:ext uri="{FF2B5EF4-FFF2-40B4-BE49-F238E27FC236}">
                  <a16:creationId xmlns:a16="http://schemas.microsoft.com/office/drawing/2014/main" id="{3825835D-A466-2192-45C3-75916E50EC94}"/>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24" name="TextBox 11">
              <a:extLst>
                <a:ext uri="{FF2B5EF4-FFF2-40B4-BE49-F238E27FC236}">
                  <a16:creationId xmlns:a16="http://schemas.microsoft.com/office/drawing/2014/main" id="{708DC784-03F2-C4A9-3ABB-B169F1F235F8}"/>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65E7F647-2A35-E5CD-5DBC-27E432E31631}"/>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02A46681-19C3-20D7-932C-EC3083214033}"/>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등록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관리자</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14257C50-21D1-A479-0EDF-E0BB773756E9}"/>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7A44C754-678A-13BA-D308-F415AFD0252C}"/>
              </a:ext>
            </a:extLst>
          </p:cNvPr>
          <p:cNvSpPr txBox="1"/>
          <p:nvPr/>
        </p:nvSpPr>
        <p:spPr>
          <a:xfrm>
            <a:off x="11506201" y="3238500"/>
            <a:ext cx="5867400" cy="3823034"/>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충전소 내용 입력 후 등록</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-No.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기기 고유 번호</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중복 여부 및 필수값 검증</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충전소명 필수값 검증</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등록 후 충전소관리 페이지로 이동</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등록시 알림 창으로 성공여부 알림</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초기상태 사용가능</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점검 중</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고장 선택</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충전소관리에 충전소 현황 페이지 등록  </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8" name="그림 17">
            <a:extLst>
              <a:ext uri="{FF2B5EF4-FFF2-40B4-BE49-F238E27FC236}">
                <a16:creationId xmlns:a16="http://schemas.microsoft.com/office/drawing/2014/main" id="{DE7FF69F-0E09-6DF1-19BD-BD109689DCA8}"/>
              </a:ext>
            </a:extLst>
          </p:cNvPr>
          <p:cNvPicPr>
            <a:picLocks noChangeAspect="1"/>
          </p:cNvPicPr>
          <p:nvPr/>
        </p:nvPicPr>
        <p:blipFill>
          <a:blip r:embed="rId5"/>
          <a:stretch>
            <a:fillRect/>
          </a:stretch>
        </p:blipFill>
        <p:spPr>
          <a:xfrm>
            <a:off x="1083181" y="2551063"/>
            <a:ext cx="7019017" cy="3354437"/>
          </a:xfrm>
          <a:prstGeom prst="rect">
            <a:avLst/>
          </a:prstGeom>
          <a:ln>
            <a:noFill/>
          </a:ln>
          <a:effectLst>
            <a:outerShdw blurRad="190500" algn="tl" rotWithShape="0">
              <a:srgbClr val="000000">
                <a:alpha val="70000"/>
              </a:srgbClr>
            </a:outerShdw>
          </a:effectLst>
        </p:spPr>
      </p:pic>
      <p:pic>
        <p:nvPicPr>
          <p:cNvPr id="23" name="그림 22">
            <a:extLst>
              <a:ext uri="{FF2B5EF4-FFF2-40B4-BE49-F238E27FC236}">
                <a16:creationId xmlns:a16="http://schemas.microsoft.com/office/drawing/2014/main" id="{18053BED-5A85-3EB9-EBDC-5E82E6B6E43F}"/>
              </a:ext>
            </a:extLst>
          </p:cNvPr>
          <p:cNvPicPr>
            <a:picLocks noChangeAspect="1"/>
          </p:cNvPicPr>
          <p:nvPr/>
        </p:nvPicPr>
        <p:blipFill>
          <a:blip r:embed="rId6"/>
          <a:srcRect r="1351"/>
          <a:stretch>
            <a:fillRect/>
          </a:stretch>
        </p:blipFill>
        <p:spPr>
          <a:xfrm>
            <a:off x="8233549" y="3293700"/>
            <a:ext cx="2781300" cy="8255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pic>
        <p:nvPicPr>
          <p:cNvPr id="27" name="그림 26">
            <a:extLst>
              <a:ext uri="{FF2B5EF4-FFF2-40B4-BE49-F238E27FC236}">
                <a16:creationId xmlns:a16="http://schemas.microsoft.com/office/drawing/2014/main" id="{A29BFF7F-7919-55CC-0871-EC415AF943C9}"/>
              </a:ext>
            </a:extLst>
          </p:cNvPr>
          <p:cNvPicPr>
            <a:picLocks noChangeAspect="1"/>
          </p:cNvPicPr>
          <p:nvPr/>
        </p:nvPicPr>
        <p:blipFill>
          <a:blip r:embed="rId7"/>
          <a:stretch>
            <a:fillRect/>
          </a:stretch>
        </p:blipFill>
        <p:spPr>
          <a:xfrm>
            <a:off x="1083181" y="6084280"/>
            <a:ext cx="7019017" cy="2766061"/>
          </a:xfrm>
          <a:prstGeom prst="rect">
            <a:avLst/>
          </a:prstGeom>
          <a:ln>
            <a:noFill/>
          </a:ln>
          <a:effectLst>
            <a:outerShdw blurRad="190500" algn="tl" rotWithShape="0">
              <a:srgbClr val="000000">
                <a:alpha val="70000"/>
              </a:srgbClr>
            </a:outerShdw>
          </a:effectLst>
        </p:spPr>
      </p:pic>
      <p:sp>
        <p:nvSpPr>
          <p:cNvPr id="29" name="직사각형 28">
            <a:extLst>
              <a:ext uri="{FF2B5EF4-FFF2-40B4-BE49-F238E27FC236}">
                <a16:creationId xmlns:a16="http://schemas.microsoft.com/office/drawing/2014/main" id="{5D4E99BE-2B11-DC3A-3125-5886694C3DD5}"/>
              </a:ext>
            </a:extLst>
          </p:cNvPr>
          <p:cNvSpPr/>
          <p:nvPr/>
        </p:nvSpPr>
        <p:spPr>
          <a:xfrm>
            <a:off x="1126156" y="7517330"/>
            <a:ext cx="6785809" cy="3946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38" name="직사각형 37">
            <a:extLst>
              <a:ext uri="{FF2B5EF4-FFF2-40B4-BE49-F238E27FC236}">
                <a16:creationId xmlns:a16="http://schemas.microsoft.com/office/drawing/2014/main" id="{D58454D8-BF2A-9F44-9393-B8BDC202B19C}"/>
              </a:ext>
            </a:extLst>
          </p:cNvPr>
          <p:cNvSpPr/>
          <p:nvPr/>
        </p:nvSpPr>
        <p:spPr>
          <a:xfrm>
            <a:off x="1201271" y="3279728"/>
            <a:ext cx="6768447" cy="23510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Pretendard" panose="02000503000000020004" pitchFamily="50" charset="-127"/>
            </a:endParaRPr>
          </a:p>
        </p:txBody>
      </p:sp>
      <p:sp>
        <p:nvSpPr>
          <p:cNvPr id="30" name="타원 29">
            <a:extLst>
              <a:ext uri="{FF2B5EF4-FFF2-40B4-BE49-F238E27FC236}">
                <a16:creationId xmlns:a16="http://schemas.microsoft.com/office/drawing/2014/main" id="{BF865CF4-5406-FD30-BC57-55C6D86A5A54}"/>
              </a:ext>
            </a:extLst>
          </p:cNvPr>
          <p:cNvSpPr/>
          <p:nvPr/>
        </p:nvSpPr>
        <p:spPr>
          <a:xfrm>
            <a:off x="7873549" y="2886075"/>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1" name="타원 30">
            <a:extLst>
              <a:ext uri="{FF2B5EF4-FFF2-40B4-BE49-F238E27FC236}">
                <a16:creationId xmlns:a16="http://schemas.microsoft.com/office/drawing/2014/main" id="{10352C88-26DD-6701-420A-4CF561A01832}"/>
              </a:ext>
            </a:extLst>
          </p:cNvPr>
          <p:cNvSpPr/>
          <p:nvPr/>
        </p:nvSpPr>
        <p:spPr>
          <a:xfrm>
            <a:off x="841271" y="293370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2" name="타원 31">
            <a:extLst>
              <a:ext uri="{FF2B5EF4-FFF2-40B4-BE49-F238E27FC236}">
                <a16:creationId xmlns:a16="http://schemas.microsoft.com/office/drawing/2014/main" id="{6ECB51DA-65EA-EA2F-A691-192F1653CC09}"/>
              </a:ext>
            </a:extLst>
          </p:cNvPr>
          <p:cNvSpPr/>
          <p:nvPr/>
        </p:nvSpPr>
        <p:spPr>
          <a:xfrm>
            <a:off x="780933" y="715733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4</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41" name="그림 40">
            <a:extLst>
              <a:ext uri="{FF2B5EF4-FFF2-40B4-BE49-F238E27FC236}">
                <a16:creationId xmlns:a16="http://schemas.microsoft.com/office/drawing/2014/main" id="{7A10FBD7-8424-1818-D7C3-FC4FDB251682}"/>
              </a:ext>
            </a:extLst>
          </p:cNvPr>
          <p:cNvPicPr>
            <a:picLocks noChangeAspect="1"/>
          </p:cNvPicPr>
          <p:nvPr/>
        </p:nvPicPr>
        <p:blipFill>
          <a:blip r:embed="rId8"/>
          <a:stretch>
            <a:fillRect/>
          </a:stretch>
        </p:blipFill>
        <p:spPr>
          <a:xfrm>
            <a:off x="2362200" y="3434014"/>
            <a:ext cx="2362200" cy="15240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pic>
        <p:nvPicPr>
          <p:cNvPr id="42" name="그림 41">
            <a:extLst>
              <a:ext uri="{FF2B5EF4-FFF2-40B4-BE49-F238E27FC236}">
                <a16:creationId xmlns:a16="http://schemas.microsoft.com/office/drawing/2014/main" id="{31A8889C-8FF5-A66B-52F2-9369A5830E0B}"/>
              </a:ext>
            </a:extLst>
          </p:cNvPr>
          <p:cNvPicPr>
            <a:picLocks noChangeAspect="1"/>
          </p:cNvPicPr>
          <p:nvPr/>
        </p:nvPicPr>
        <p:blipFill>
          <a:blip r:embed="rId9"/>
          <a:stretch>
            <a:fillRect/>
          </a:stretch>
        </p:blipFill>
        <p:spPr>
          <a:xfrm>
            <a:off x="4805593" y="3434014"/>
            <a:ext cx="2489200" cy="736600"/>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pic>
        <p:nvPicPr>
          <p:cNvPr id="43" name="그림 42">
            <a:extLst>
              <a:ext uri="{FF2B5EF4-FFF2-40B4-BE49-F238E27FC236}">
                <a16:creationId xmlns:a16="http://schemas.microsoft.com/office/drawing/2014/main" id="{6847E2C6-736C-252A-B021-4485AF61A664}"/>
              </a:ext>
            </a:extLst>
          </p:cNvPr>
          <p:cNvPicPr>
            <a:picLocks noChangeAspect="1"/>
          </p:cNvPicPr>
          <p:nvPr/>
        </p:nvPicPr>
        <p:blipFill>
          <a:blip r:embed="rId10"/>
          <a:stretch>
            <a:fillRect/>
          </a:stretch>
        </p:blipFill>
        <p:spPr>
          <a:xfrm>
            <a:off x="8220287" y="4711700"/>
            <a:ext cx="2781299" cy="1398086"/>
          </a:xfrm>
          <a:prstGeom prst="rect">
            <a:avLst/>
          </a:prstGeom>
          <a:ln w="28575" cap="sq">
            <a:solidFill>
              <a:srgbClr val="FF0000"/>
            </a:solidFill>
            <a:prstDash val="solid"/>
            <a:miter lim="800000"/>
          </a:ln>
          <a:effectLst>
            <a:outerShdw blurRad="50800" dist="38100" dir="2700000" algn="tl" rotWithShape="0">
              <a:srgbClr val="000000">
                <a:alpha val="43000"/>
              </a:srgbClr>
            </a:outerShdw>
          </a:effectLst>
        </p:spPr>
      </p:pic>
      <p:sp>
        <p:nvSpPr>
          <p:cNvPr id="44" name="타원 43">
            <a:extLst>
              <a:ext uri="{FF2B5EF4-FFF2-40B4-BE49-F238E27FC236}">
                <a16:creationId xmlns:a16="http://schemas.microsoft.com/office/drawing/2014/main" id="{D2A18374-8128-50A5-59BE-1C820049BAFB}"/>
              </a:ext>
            </a:extLst>
          </p:cNvPr>
          <p:cNvSpPr/>
          <p:nvPr/>
        </p:nvSpPr>
        <p:spPr>
          <a:xfrm>
            <a:off x="7860287" y="4351700"/>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dirty="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4" name="TextBox 18">
            <a:extLst>
              <a:ext uri="{FF2B5EF4-FFF2-40B4-BE49-F238E27FC236}">
                <a16:creationId xmlns:a16="http://schemas.microsoft.com/office/drawing/2014/main" id="{BFA6766D-400F-D6DD-5D33-2AB9DA114BB6}"/>
              </a:ext>
            </a:extLst>
          </p:cNvPr>
          <p:cNvSpPr txBox="1"/>
          <p:nvPr/>
        </p:nvSpPr>
        <p:spPr>
          <a:xfrm>
            <a:off x="11947824" y="2476500"/>
            <a:ext cx="4968576" cy="586122"/>
          </a:xfrm>
          <a:prstGeom prst="rect">
            <a:avLst/>
          </a:prstGeom>
        </p:spPr>
        <p:txBody>
          <a:bodyPr wrap="square" lIns="0" tIns="0" rIns="0" bIns="0" rtlCol="0" anchor="t">
            <a:spAutoFit/>
          </a:bodyPr>
          <a:lstStyle/>
          <a:p>
            <a:pPr>
              <a:lnSpc>
                <a:spcPts val="4799"/>
              </a:lnSpc>
            </a:pPr>
            <a:r>
              <a:rPr lang="ko-KR" altLang="en-US"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등록 상세 내용</a:t>
            </a:r>
            <a:endParaRPr lang="en-US" altLang="ko-KR" sz="3999"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796400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DA9D0-7D8A-6ACF-1255-3C18FB163DF3}"/>
            </a:ext>
          </a:extLst>
        </p:cNvPr>
        <p:cNvGrpSpPr/>
        <p:nvPr/>
      </p:nvGrpSpPr>
      <p:grpSpPr>
        <a:xfrm>
          <a:off x="0" y="0"/>
          <a:ext cx="0" cy="0"/>
          <a:chOff x="0" y="0"/>
          <a:chExt cx="0" cy="0"/>
        </a:xfrm>
      </p:grpSpPr>
      <p:grpSp>
        <p:nvGrpSpPr>
          <p:cNvPr id="35" name="Group 2">
            <a:extLst>
              <a:ext uri="{FF2B5EF4-FFF2-40B4-BE49-F238E27FC236}">
                <a16:creationId xmlns:a16="http://schemas.microsoft.com/office/drawing/2014/main" id="{C00EE52B-3C78-1600-F3BF-CD1E65391D5D}"/>
              </a:ext>
            </a:extLst>
          </p:cNvPr>
          <p:cNvGrpSpPr/>
          <p:nvPr/>
        </p:nvGrpSpPr>
        <p:grpSpPr>
          <a:xfrm>
            <a:off x="648888" y="468061"/>
            <a:ext cx="16990224" cy="9265301"/>
            <a:chOff x="0" y="-241102"/>
            <a:chExt cx="22653632" cy="12353734"/>
          </a:xfrm>
        </p:grpSpPr>
        <p:grpSp>
          <p:nvGrpSpPr>
            <p:cNvPr id="36" name="Group 3">
              <a:extLst>
                <a:ext uri="{FF2B5EF4-FFF2-40B4-BE49-F238E27FC236}">
                  <a16:creationId xmlns:a16="http://schemas.microsoft.com/office/drawing/2014/main" id="{4A3E23ED-A095-3E2D-C6B0-AD25479FB756}"/>
                </a:ext>
              </a:extLst>
            </p:cNvPr>
            <p:cNvGrpSpPr/>
            <p:nvPr/>
          </p:nvGrpSpPr>
          <p:grpSpPr>
            <a:xfrm>
              <a:off x="0" y="-114102"/>
              <a:ext cx="22653632" cy="12226734"/>
              <a:chOff x="0" y="-47625"/>
              <a:chExt cx="4474792" cy="2415157"/>
            </a:xfrm>
          </p:grpSpPr>
          <p:sp>
            <p:nvSpPr>
              <p:cNvPr id="45" name="Freeform 4">
                <a:extLst>
                  <a:ext uri="{FF2B5EF4-FFF2-40B4-BE49-F238E27FC236}">
                    <a16:creationId xmlns:a16="http://schemas.microsoft.com/office/drawing/2014/main" id="{9851D573-233B-930C-1BF2-914635C4A8F1}"/>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46" name="TextBox 5">
                <a:extLst>
                  <a:ext uri="{FF2B5EF4-FFF2-40B4-BE49-F238E27FC236}">
                    <a16:creationId xmlns:a16="http://schemas.microsoft.com/office/drawing/2014/main" id="{F860899D-BF3C-E01A-3165-CD713AAD1708}"/>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7" name="Group 6">
              <a:extLst>
                <a:ext uri="{FF2B5EF4-FFF2-40B4-BE49-F238E27FC236}">
                  <a16:creationId xmlns:a16="http://schemas.microsoft.com/office/drawing/2014/main" id="{80EECD28-24DA-FD84-0953-552658E6F8B1}"/>
                </a:ext>
              </a:extLst>
            </p:cNvPr>
            <p:cNvGrpSpPr/>
            <p:nvPr/>
          </p:nvGrpSpPr>
          <p:grpSpPr>
            <a:xfrm>
              <a:off x="0" y="-241102"/>
              <a:ext cx="22653632" cy="12226734"/>
              <a:chOff x="0" y="-47625"/>
              <a:chExt cx="4474792" cy="2415157"/>
            </a:xfrm>
          </p:grpSpPr>
          <p:sp>
            <p:nvSpPr>
              <p:cNvPr id="39" name="Freeform 7">
                <a:extLst>
                  <a:ext uri="{FF2B5EF4-FFF2-40B4-BE49-F238E27FC236}">
                    <a16:creationId xmlns:a16="http://schemas.microsoft.com/office/drawing/2014/main" id="{4A2A76F7-D1B7-C85A-95EE-BD2E199C2924}"/>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40" name="TextBox 8">
                <a:extLst>
                  <a:ext uri="{FF2B5EF4-FFF2-40B4-BE49-F238E27FC236}">
                    <a16:creationId xmlns:a16="http://schemas.microsoft.com/office/drawing/2014/main" id="{496B51AB-D776-5F7A-F2DC-0105ACE25CE6}"/>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47" name="Group 9">
            <a:extLst>
              <a:ext uri="{FF2B5EF4-FFF2-40B4-BE49-F238E27FC236}">
                <a16:creationId xmlns:a16="http://schemas.microsoft.com/office/drawing/2014/main" id="{5A6BCC71-F243-5360-940E-048015B23BB9}"/>
              </a:ext>
            </a:extLst>
          </p:cNvPr>
          <p:cNvGrpSpPr/>
          <p:nvPr/>
        </p:nvGrpSpPr>
        <p:grpSpPr>
          <a:xfrm>
            <a:off x="648888" y="468062"/>
            <a:ext cx="16990224" cy="1737021"/>
            <a:chOff x="0" y="-47625"/>
            <a:chExt cx="4474792" cy="457487"/>
          </a:xfrm>
        </p:grpSpPr>
        <p:sp>
          <p:nvSpPr>
            <p:cNvPr id="48" name="Freeform 10">
              <a:extLst>
                <a:ext uri="{FF2B5EF4-FFF2-40B4-BE49-F238E27FC236}">
                  <a16:creationId xmlns:a16="http://schemas.microsoft.com/office/drawing/2014/main" id="{A83E21CA-276A-34DB-BC13-33B9DB97FC30}"/>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49" name="TextBox 11">
              <a:extLst>
                <a:ext uri="{FF2B5EF4-FFF2-40B4-BE49-F238E27FC236}">
                  <a16:creationId xmlns:a16="http://schemas.microsoft.com/office/drawing/2014/main" id="{3AB2AC66-F180-5324-4CBD-624E11483A47}"/>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33">
            <a:extLst>
              <a:ext uri="{FF2B5EF4-FFF2-40B4-BE49-F238E27FC236}">
                <a16:creationId xmlns:a16="http://schemas.microsoft.com/office/drawing/2014/main" id="{65E7F647-2A35-E5CD-5DBC-27E432E31631}"/>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02A46681-19C3-20D7-932C-EC3083214033}"/>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등록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입력</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14257C50-21D1-A479-0EDF-E0BB773756E9}"/>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7A44C754-678A-13BA-D308-F415AFD0252C}"/>
              </a:ext>
            </a:extLst>
          </p:cNvPr>
          <p:cNvSpPr txBox="1"/>
          <p:nvPr/>
        </p:nvSpPr>
        <p:spPr>
          <a:xfrm>
            <a:off x="11506201" y="3238500"/>
            <a:ext cx="5867400" cy="4464235"/>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충전소 등록 초기 상태 설정</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address</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서울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status_id</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 1 ,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나머지는 빈 값으로 시작</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입력 예외처리</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id, name, address,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공백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미입력 오류 표시</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오류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1</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개라도 있으면 오류표시</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초기 상태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-&gt;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고장 </a:t>
            </a:r>
            <a:r>
              <a:rPr lang="ko-KR" altLang="en-US"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일때</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status_id</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3</a:t>
            </a:r>
            <a:r>
              <a:rPr lang="ko-KR" altLang="en-US"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으로</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이외는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null</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표시</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등록 및 중복 예외처리</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DB</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의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stations </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테이블에 데이터 저장</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stations.id는</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DB에서</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UNIQUE(중복</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제약으로 설정</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동일한 </a:t>
            </a:r>
            <a:r>
              <a:rPr lang="ko-KR" altLang="ko-KR"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id로</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INSERT 시 </a:t>
            </a:r>
            <a:r>
              <a:rPr lang="ko-KR" altLang="ko-KR"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DB가</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오류를 발생시키며, </a:t>
            </a:r>
            <a:r>
              <a:rPr lang="ko-KR" altLang="ko-KR"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MySQL</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오류코드 </a:t>
            </a:r>
            <a:r>
              <a:rPr lang="ko-KR" altLang="ko-KR"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ER_DUP_ENTRY</a:t>
            </a:r>
            <a:r>
              <a:rPr lang="ko-KR" altLang="en-US"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로</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감지하여 중복 차단</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2" name="그림 11">
            <a:extLst>
              <a:ext uri="{FF2B5EF4-FFF2-40B4-BE49-F238E27FC236}">
                <a16:creationId xmlns:a16="http://schemas.microsoft.com/office/drawing/2014/main" id="{663D30EC-C122-5B2C-427D-E37DE68E9BD9}"/>
              </a:ext>
            </a:extLst>
          </p:cNvPr>
          <p:cNvPicPr>
            <a:picLocks noChangeAspect="1"/>
          </p:cNvPicPr>
          <p:nvPr/>
        </p:nvPicPr>
        <p:blipFill>
          <a:blip r:embed="rId5"/>
          <a:srcRect r="24510"/>
          <a:stretch>
            <a:fillRect/>
          </a:stretch>
        </p:blipFill>
        <p:spPr>
          <a:xfrm>
            <a:off x="1361532" y="2628900"/>
            <a:ext cx="3800704" cy="1355757"/>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F147C8D4-0833-E3B6-1C26-80E5834236F8}"/>
              </a:ext>
            </a:extLst>
          </p:cNvPr>
          <p:cNvPicPr>
            <a:picLocks noChangeAspect="1"/>
          </p:cNvPicPr>
          <p:nvPr/>
        </p:nvPicPr>
        <p:blipFill>
          <a:blip r:embed="rId6"/>
          <a:srcRect r="24510"/>
          <a:stretch>
            <a:fillRect/>
          </a:stretch>
        </p:blipFill>
        <p:spPr>
          <a:xfrm>
            <a:off x="1361531" y="4030551"/>
            <a:ext cx="3800708" cy="5607562"/>
          </a:xfrm>
          <a:prstGeom prst="rect">
            <a:avLst/>
          </a:prstGeom>
          <a:ln>
            <a:noFill/>
          </a:ln>
          <a:effectLst>
            <a:outerShdw blurRad="190500" algn="tl" rotWithShape="0">
              <a:srgbClr val="000000">
                <a:alpha val="70000"/>
              </a:srgbClr>
            </a:outerShdw>
          </a:effectLst>
        </p:spPr>
      </p:pic>
      <p:sp>
        <p:nvSpPr>
          <p:cNvPr id="30" name="타원 29">
            <a:extLst>
              <a:ext uri="{FF2B5EF4-FFF2-40B4-BE49-F238E27FC236}">
                <a16:creationId xmlns:a16="http://schemas.microsoft.com/office/drawing/2014/main" id="{BF865CF4-5406-FD30-BC57-55C6D86A5A54}"/>
              </a:ext>
            </a:extLst>
          </p:cNvPr>
          <p:cNvSpPr/>
          <p:nvPr/>
        </p:nvSpPr>
        <p:spPr>
          <a:xfrm>
            <a:off x="978497" y="4008215"/>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44" name="타원 43">
            <a:extLst>
              <a:ext uri="{FF2B5EF4-FFF2-40B4-BE49-F238E27FC236}">
                <a16:creationId xmlns:a16="http://schemas.microsoft.com/office/drawing/2014/main" id="{D2A18374-8128-50A5-59BE-1C820049BAFB}"/>
              </a:ext>
            </a:extLst>
          </p:cNvPr>
          <p:cNvSpPr/>
          <p:nvPr/>
        </p:nvSpPr>
        <p:spPr>
          <a:xfrm>
            <a:off x="5162236" y="2644469"/>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1" name="타원 30">
            <a:extLst>
              <a:ext uri="{FF2B5EF4-FFF2-40B4-BE49-F238E27FC236}">
                <a16:creationId xmlns:a16="http://schemas.microsoft.com/office/drawing/2014/main" id="{10352C88-26DD-6701-420A-4CF561A01832}"/>
              </a:ext>
            </a:extLst>
          </p:cNvPr>
          <p:cNvSpPr/>
          <p:nvPr/>
        </p:nvSpPr>
        <p:spPr>
          <a:xfrm>
            <a:off x="978497" y="2644469"/>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16" name="TextBox 18">
            <a:extLst>
              <a:ext uri="{FF2B5EF4-FFF2-40B4-BE49-F238E27FC236}">
                <a16:creationId xmlns:a16="http://schemas.microsoft.com/office/drawing/2014/main" id="{61E715A1-6448-961B-F894-656DC263BB6D}"/>
              </a:ext>
            </a:extLst>
          </p:cNvPr>
          <p:cNvSpPr txBox="1"/>
          <p:nvPr/>
        </p:nvSpPr>
        <p:spPr>
          <a:xfrm>
            <a:off x="1391478" y="2076845"/>
            <a:ext cx="1752600" cy="561244"/>
          </a:xfrm>
          <a:prstGeom prst="rect">
            <a:avLst/>
          </a:prstGeom>
        </p:spPr>
        <p:txBody>
          <a:bodyPr wrap="square" lIns="0" tIns="0" rIns="0" bIns="0" rtlCol="0" anchor="t">
            <a:spAutoFit/>
          </a:bodyPr>
          <a:lstStyle/>
          <a:p>
            <a:pPr>
              <a:lnSpc>
                <a:spcPts val="4799"/>
              </a:lnSpc>
            </a:pPr>
            <a:r>
              <a:rPr lang="ko-KR" altLang="en-US" sz="2800" spc="-203">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프론트</a:t>
            </a:r>
            <a:endParaRPr lang="en-US" altLang="ko-KR" sz="2800" spc="-203">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7" name="TextBox 18">
            <a:extLst>
              <a:ext uri="{FF2B5EF4-FFF2-40B4-BE49-F238E27FC236}">
                <a16:creationId xmlns:a16="http://schemas.microsoft.com/office/drawing/2014/main" id="{CF86752B-DDB2-01A2-C51E-2FC8E64A3BE9}"/>
              </a:ext>
            </a:extLst>
          </p:cNvPr>
          <p:cNvSpPr txBox="1"/>
          <p:nvPr/>
        </p:nvSpPr>
        <p:spPr>
          <a:xfrm>
            <a:off x="5562600" y="2091327"/>
            <a:ext cx="1752600" cy="561244"/>
          </a:xfrm>
          <a:prstGeom prst="rect">
            <a:avLst/>
          </a:prstGeom>
        </p:spPr>
        <p:txBody>
          <a:bodyPr wrap="square" lIns="0" tIns="0" rIns="0" bIns="0" rtlCol="0" anchor="t">
            <a:spAutoFit/>
          </a:bodyPr>
          <a:lstStyle/>
          <a:p>
            <a:pPr>
              <a:lnSpc>
                <a:spcPts val="4799"/>
              </a:lnSpc>
            </a:pPr>
            <a:r>
              <a:rPr lang="ko-KR" altLang="en-US"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백엔드</a:t>
            </a:r>
            <a:endPar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pic>
        <p:nvPicPr>
          <p:cNvPr id="24" name="그림 23">
            <a:extLst>
              <a:ext uri="{FF2B5EF4-FFF2-40B4-BE49-F238E27FC236}">
                <a16:creationId xmlns:a16="http://schemas.microsoft.com/office/drawing/2014/main" id="{3DD5E3C7-7BA0-44A9-11C3-0A178DA85319}"/>
              </a:ext>
            </a:extLst>
          </p:cNvPr>
          <p:cNvPicPr>
            <a:picLocks noChangeAspect="1"/>
          </p:cNvPicPr>
          <p:nvPr/>
        </p:nvPicPr>
        <p:blipFill>
          <a:blip r:embed="rId7"/>
          <a:stretch>
            <a:fillRect/>
          </a:stretch>
        </p:blipFill>
        <p:spPr>
          <a:xfrm>
            <a:off x="5562600" y="2628900"/>
            <a:ext cx="5839166" cy="3502434"/>
          </a:xfrm>
          <a:prstGeom prst="rect">
            <a:avLst/>
          </a:prstGeom>
          <a:ln>
            <a:noFill/>
          </a:ln>
          <a:effectLst>
            <a:outerShdw blurRad="190500" algn="tl" rotWithShape="0">
              <a:srgbClr val="000000">
                <a:alpha val="70000"/>
              </a:srgbClr>
            </a:outerShdw>
          </a:effectLst>
        </p:spPr>
      </p:pic>
      <p:sp>
        <p:nvSpPr>
          <p:cNvPr id="50" name="TextBox 18">
            <a:extLst>
              <a:ext uri="{FF2B5EF4-FFF2-40B4-BE49-F238E27FC236}">
                <a16:creationId xmlns:a16="http://schemas.microsoft.com/office/drawing/2014/main" id="{FE67C476-ECEA-56AB-3D28-9C0293E363B8}"/>
              </a:ext>
            </a:extLst>
          </p:cNvPr>
          <p:cNvSpPr txBox="1"/>
          <p:nvPr/>
        </p:nvSpPr>
        <p:spPr>
          <a:xfrm>
            <a:off x="11947824" y="2476500"/>
            <a:ext cx="4968576" cy="586122"/>
          </a:xfrm>
          <a:prstGeom prst="rect">
            <a:avLst/>
          </a:prstGeom>
        </p:spPr>
        <p:txBody>
          <a:bodyPr wrap="square" lIns="0" tIns="0" rIns="0" bIns="0" rtlCol="0" anchor="t">
            <a:spAutoFit/>
          </a:bodyPr>
          <a:lstStyle/>
          <a:p>
            <a:pPr>
              <a:lnSpc>
                <a:spcPts val="4799"/>
              </a:lnSpc>
            </a:pPr>
            <a:r>
              <a:rPr lang="ko-KR" altLang="en-US"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등록 상세 내용</a:t>
            </a:r>
            <a:endParaRPr lang="en-US" altLang="ko-KR"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2372508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3EA7E-899D-CE59-D911-F801239D9225}"/>
            </a:ext>
          </a:extLst>
        </p:cNvPr>
        <p:cNvGrpSpPr/>
        <p:nvPr/>
      </p:nvGrpSpPr>
      <p:grpSpPr>
        <a:xfrm>
          <a:off x="0" y="0"/>
          <a:ext cx="0" cy="0"/>
          <a:chOff x="0" y="0"/>
          <a:chExt cx="0" cy="0"/>
        </a:xfrm>
      </p:grpSpPr>
      <p:grpSp>
        <p:nvGrpSpPr>
          <p:cNvPr id="18" name="Group 2">
            <a:extLst>
              <a:ext uri="{FF2B5EF4-FFF2-40B4-BE49-F238E27FC236}">
                <a16:creationId xmlns:a16="http://schemas.microsoft.com/office/drawing/2014/main" id="{0D1F15F1-5E9E-A4B9-1952-A701A1C45002}"/>
              </a:ext>
            </a:extLst>
          </p:cNvPr>
          <p:cNvGrpSpPr/>
          <p:nvPr/>
        </p:nvGrpSpPr>
        <p:grpSpPr>
          <a:xfrm>
            <a:off x="648888" y="468061"/>
            <a:ext cx="16990224" cy="9265301"/>
            <a:chOff x="0" y="-241102"/>
            <a:chExt cx="22653632" cy="12353734"/>
          </a:xfrm>
        </p:grpSpPr>
        <p:grpSp>
          <p:nvGrpSpPr>
            <p:cNvPr id="19" name="Group 3">
              <a:extLst>
                <a:ext uri="{FF2B5EF4-FFF2-40B4-BE49-F238E27FC236}">
                  <a16:creationId xmlns:a16="http://schemas.microsoft.com/office/drawing/2014/main" id="{50F4E55C-BA75-0FA1-BDCC-1B0772116733}"/>
                </a:ext>
              </a:extLst>
            </p:cNvPr>
            <p:cNvGrpSpPr/>
            <p:nvPr/>
          </p:nvGrpSpPr>
          <p:grpSpPr>
            <a:xfrm>
              <a:off x="0" y="-114102"/>
              <a:ext cx="22653632" cy="12226734"/>
              <a:chOff x="0" y="-47625"/>
              <a:chExt cx="4474792" cy="2415157"/>
            </a:xfrm>
          </p:grpSpPr>
          <p:sp>
            <p:nvSpPr>
              <p:cNvPr id="35" name="Freeform 4">
                <a:extLst>
                  <a:ext uri="{FF2B5EF4-FFF2-40B4-BE49-F238E27FC236}">
                    <a16:creationId xmlns:a16="http://schemas.microsoft.com/office/drawing/2014/main" id="{8B917A33-DBF2-3261-A748-7C0293002C39}"/>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a:ea typeface="Pretendard" panose="02000503000000020004" pitchFamily="50" charset="-127"/>
                </a:endParaRPr>
              </a:p>
            </p:txBody>
          </p:sp>
          <p:sp>
            <p:nvSpPr>
              <p:cNvPr id="36" name="TextBox 5">
                <a:extLst>
                  <a:ext uri="{FF2B5EF4-FFF2-40B4-BE49-F238E27FC236}">
                    <a16:creationId xmlns:a16="http://schemas.microsoft.com/office/drawing/2014/main" id="{15EFD24E-3E35-2292-F41C-2ED17BEE99DC}"/>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6">
              <a:extLst>
                <a:ext uri="{FF2B5EF4-FFF2-40B4-BE49-F238E27FC236}">
                  <a16:creationId xmlns:a16="http://schemas.microsoft.com/office/drawing/2014/main" id="{51E116C4-8A97-614C-BC7B-0DC23C5830EC}"/>
                </a:ext>
              </a:extLst>
            </p:cNvPr>
            <p:cNvGrpSpPr/>
            <p:nvPr/>
          </p:nvGrpSpPr>
          <p:grpSpPr>
            <a:xfrm>
              <a:off x="0" y="-241102"/>
              <a:ext cx="22653632" cy="12226734"/>
              <a:chOff x="0" y="-47625"/>
              <a:chExt cx="4474792" cy="2415157"/>
            </a:xfrm>
          </p:grpSpPr>
          <p:sp>
            <p:nvSpPr>
              <p:cNvPr id="27" name="Freeform 7">
                <a:extLst>
                  <a:ext uri="{FF2B5EF4-FFF2-40B4-BE49-F238E27FC236}">
                    <a16:creationId xmlns:a16="http://schemas.microsoft.com/office/drawing/2014/main" id="{62C7B963-AAEA-F490-B943-47755DF5313A}"/>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a:ea typeface="Pretendard" panose="02000503000000020004" pitchFamily="50" charset="-127"/>
                </a:endParaRPr>
              </a:p>
            </p:txBody>
          </p:sp>
          <p:sp>
            <p:nvSpPr>
              <p:cNvPr id="30" name="TextBox 8">
                <a:extLst>
                  <a:ext uri="{FF2B5EF4-FFF2-40B4-BE49-F238E27FC236}">
                    <a16:creationId xmlns:a16="http://schemas.microsoft.com/office/drawing/2014/main" id="{FD303BDE-3AED-7CEA-78A9-33CC31FB2560}"/>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37" name="Group 9">
            <a:extLst>
              <a:ext uri="{FF2B5EF4-FFF2-40B4-BE49-F238E27FC236}">
                <a16:creationId xmlns:a16="http://schemas.microsoft.com/office/drawing/2014/main" id="{9FE24874-3765-3073-2970-B623FE0AD7F4}"/>
              </a:ext>
            </a:extLst>
          </p:cNvPr>
          <p:cNvGrpSpPr/>
          <p:nvPr/>
        </p:nvGrpSpPr>
        <p:grpSpPr>
          <a:xfrm>
            <a:off x="648888" y="468062"/>
            <a:ext cx="16990224" cy="1737021"/>
            <a:chOff x="0" y="-47625"/>
            <a:chExt cx="4474792" cy="457487"/>
          </a:xfrm>
        </p:grpSpPr>
        <p:sp>
          <p:nvSpPr>
            <p:cNvPr id="39" name="Freeform 10">
              <a:extLst>
                <a:ext uri="{FF2B5EF4-FFF2-40B4-BE49-F238E27FC236}">
                  <a16:creationId xmlns:a16="http://schemas.microsoft.com/office/drawing/2014/main" id="{E7B78629-EC2F-4C50-DB93-B0024335EE24}"/>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a:ea typeface="Pretendard" panose="02000503000000020004" pitchFamily="50" charset="-127"/>
              </a:endParaRPr>
            </a:p>
          </p:txBody>
        </p:sp>
        <p:sp>
          <p:nvSpPr>
            <p:cNvPr id="40" name="TextBox 11">
              <a:extLst>
                <a:ext uri="{FF2B5EF4-FFF2-40B4-BE49-F238E27FC236}">
                  <a16:creationId xmlns:a16="http://schemas.microsoft.com/office/drawing/2014/main" id="{1DED9C9F-91E8-EB44-6994-409C039C47E4}"/>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a:extLst>
              <a:ext uri="{FF2B5EF4-FFF2-40B4-BE49-F238E27FC236}">
                <a16:creationId xmlns:a16="http://schemas.microsoft.com/office/drawing/2014/main" id="{3A7276BF-802E-3C6F-5A51-86EB5F277420}"/>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0FA7C99F-B464-161C-D5DF-88C785FF90F6}"/>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등록 </a:t>
            </a:r>
            <a:r>
              <a:rPr lang="en-US" altLang="ko-KR" sz="1650" spc="-10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관리자</a:t>
            </a:r>
            <a:r>
              <a:rPr lang="en-US" altLang="ko-KR" sz="1650" spc="-10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DAECF1FC-BBAA-B951-CB2E-5D3533DA6CE3}"/>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273FBC77-A19A-7FE0-A54F-FE9B921DBEB2}"/>
              </a:ext>
            </a:extLst>
          </p:cNvPr>
          <p:cNvSpPr txBox="1"/>
          <p:nvPr/>
        </p:nvSpPr>
        <p:spPr>
          <a:xfrm>
            <a:off x="11506201" y="3238500"/>
            <a:ext cx="5867400" cy="2220031"/>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초기상태를 고장으로 선택 시 고장원인 선택 및 추가 생성</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고장 원인은 체크박스 드롭 다운으로 복수 선택 가능</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새 고장 원인은 입력 후 원인 추가버튼으로 등록</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추가된 고장 원인은 기존원인 목록에 즉시 등록</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20" name="그림 19">
            <a:extLst>
              <a:ext uri="{FF2B5EF4-FFF2-40B4-BE49-F238E27FC236}">
                <a16:creationId xmlns:a16="http://schemas.microsoft.com/office/drawing/2014/main" id="{33461EA5-58DF-0D22-98F5-95B5FC67AFF1}"/>
              </a:ext>
            </a:extLst>
          </p:cNvPr>
          <p:cNvPicPr>
            <a:picLocks noChangeAspect="1"/>
          </p:cNvPicPr>
          <p:nvPr/>
        </p:nvPicPr>
        <p:blipFill>
          <a:blip r:embed="rId5"/>
          <a:stretch>
            <a:fillRect/>
          </a:stretch>
        </p:blipFill>
        <p:spPr>
          <a:xfrm>
            <a:off x="6547143" y="2524295"/>
            <a:ext cx="3566311" cy="2860677"/>
          </a:xfrm>
          <a:prstGeom prst="rect">
            <a:avLst/>
          </a:prstGeom>
          <a:ln>
            <a:noFill/>
          </a:ln>
          <a:effectLst>
            <a:outerShdw blurRad="190500" algn="tl" rotWithShape="0">
              <a:srgbClr val="000000">
                <a:alpha val="70000"/>
              </a:srgbClr>
            </a:outerShdw>
          </a:effectLst>
        </p:spPr>
      </p:pic>
      <p:pic>
        <p:nvPicPr>
          <p:cNvPr id="21" name="그림 20">
            <a:extLst>
              <a:ext uri="{FF2B5EF4-FFF2-40B4-BE49-F238E27FC236}">
                <a16:creationId xmlns:a16="http://schemas.microsoft.com/office/drawing/2014/main" id="{4917C679-09DF-547E-04FD-64E7A9E7F7CF}"/>
              </a:ext>
            </a:extLst>
          </p:cNvPr>
          <p:cNvPicPr>
            <a:picLocks noChangeAspect="1"/>
          </p:cNvPicPr>
          <p:nvPr/>
        </p:nvPicPr>
        <p:blipFill>
          <a:blip r:embed="rId6"/>
          <a:stretch>
            <a:fillRect/>
          </a:stretch>
        </p:blipFill>
        <p:spPr>
          <a:xfrm>
            <a:off x="1083180" y="6483071"/>
            <a:ext cx="3528169" cy="2708108"/>
          </a:xfrm>
          <a:prstGeom prst="rect">
            <a:avLst/>
          </a:prstGeom>
          <a:ln>
            <a:noFill/>
          </a:ln>
          <a:effectLst>
            <a:outerShdw blurRad="190500" algn="tl" rotWithShape="0">
              <a:srgbClr val="000000">
                <a:alpha val="70000"/>
              </a:srgbClr>
            </a:outerShdw>
          </a:effectLst>
        </p:spPr>
      </p:pic>
      <p:pic>
        <p:nvPicPr>
          <p:cNvPr id="12" name="그림 11">
            <a:extLst>
              <a:ext uri="{FF2B5EF4-FFF2-40B4-BE49-F238E27FC236}">
                <a16:creationId xmlns:a16="http://schemas.microsoft.com/office/drawing/2014/main" id="{A8AE4493-3E37-8BCA-067D-4A299F917105}"/>
              </a:ext>
            </a:extLst>
          </p:cNvPr>
          <p:cNvPicPr>
            <a:picLocks noChangeAspect="1"/>
          </p:cNvPicPr>
          <p:nvPr/>
        </p:nvPicPr>
        <p:blipFill>
          <a:blip r:embed="rId7"/>
          <a:stretch>
            <a:fillRect/>
          </a:stretch>
        </p:blipFill>
        <p:spPr>
          <a:xfrm>
            <a:off x="1083180" y="2528236"/>
            <a:ext cx="4154709" cy="3529664"/>
          </a:xfrm>
          <a:prstGeom prst="rect">
            <a:avLst/>
          </a:prstGeom>
          <a:ln>
            <a:noFill/>
          </a:ln>
          <a:effectLst>
            <a:outerShdw blurRad="190500" algn="tl" rotWithShape="0">
              <a:srgbClr val="000000">
                <a:alpha val="70000"/>
              </a:srgbClr>
            </a:outerShdw>
          </a:effectLst>
        </p:spPr>
      </p:pic>
      <p:sp>
        <p:nvSpPr>
          <p:cNvPr id="29" name="직사각형 28">
            <a:extLst>
              <a:ext uri="{FF2B5EF4-FFF2-40B4-BE49-F238E27FC236}">
                <a16:creationId xmlns:a16="http://schemas.microsoft.com/office/drawing/2014/main" id="{851BC1FE-ECFA-4963-2D56-70A012D23A22}"/>
              </a:ext>
            </a:extLst>
          </p:cNvPr>
          <p:cNvSpPr/>
          <p:nvPr/>
        </p:nvSpPr>
        <p:spPr>
          <a:xfrm>
            <a:off x="1240221" y="2953407"/>
            <a:ext cx="420413" cy="2942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ea typeface="Pretendard" panose="02000503000000020004" pitchFamily="50" charset="-127"/>
            </a:endParaRPr>
          </a:p>
        </p:txBody>
      </p:sp>
      <p:sp>
        <p:nvSpPr>
          <p:cNvPr id="31" name="타원 30">
            <a:extLst>
              <a:ext uri="{FF2B5EF4-FFF2-40B4-BE49-F238E27FC236}">
                <a16:creationId xmlns:a16="http://schemas.microsoft.com/office/drawing/2014/main" id="{E3939280-301D-AD0E-FAF3-50C0FD577320}"/>
              </a:ext>
            </a:extLst>
          </p:cNvPr>
          <p:cNvSpPr/>
          <p:nvPr/>
        </p:nvSpPr>
        <p:spPr>
          <a:xfrm>
            <a:off x="880221" y="2593407"/>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8" name="직사각형 37">
            <a:extLst>
              <a:ext uri="{FF2B5EF4-FFF2-40B4-BE49-F238E27FC236}">
                <a16:creationId xmlns:a16="http://schemas.microsoft.com/office/drawing/2014/main" id="{A106EC09-EE50-6517-D013-5F217A87F3E0}"/>
              </a:ext>
            </a:extLst>
          </p:cNvPr>
          <p:cNvSpPr/>
          <p:nvPr/>
        </p:nvSpPr>
        <p:spPr>
          <a:xfrm>
            <a:off x="6999311" y="3643136"/>
            <a:ext cx="1081453" cy="11600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ea typeface="Pretendard" panose="02000503000000020004" pitchFamily="50" charset="-127"/>
            </a:endParaRPr>
          </a:p>
        </p:txBody>
      </p:sp>
      <p:pic>
        <p:nvPicPr>
          <p:cNvPr id="14" name="그림 13">
            <a:extLst>
              <a:ext uri="{FF2B5EF4-FFF2-40B4-BE49-F238E27FC236}">
                <a16:creationId xmlns:a16="http://schemas.microsoft.com/office/drawing/2014/main" id="{18BFC387-3BD1-750D-323D-A6707DDDF6C5}"/>
              </a:ext>
            </a:extLst>
          </p:cNvPr>
          <p:cNvPicPr>
            <a:picLocks noChangeAspect="1"/>
          </p:cNvPicPr>
          <p:nvPr/>
        </p:nvPicPr>
        <p:blipFill>
          <a:blip r:embed="rId8"/>
          <a:stretch>
            <a:fillRect/>
          </a:stretch>
        </p:blipFill>
        <p:spPr>
          <a:xfrm>
            <a:off x="6262474" y="6503813"/>
            <a:ext cx="4481726" cy="2708107"/>
          </a:xfrm>
          <a:prstGeom prst="rect">
            <a:avLst/>
          </a:prstGeom>
          <a:ln>
            <a:noFill/>
          </a:ln>
          <a:effectLst>
            <a:outerShdw blurRad="190500" algn="tl" rotWithShape="0">
              <a:srgbClr val="000000">
                <a:alpha val="70000"/>
              </a:srgbClr>
            </a:outerShdw>
          </a:effectLst>
        </p:spPr>
      </p:pic>
      <p:sp>
        <p:nvSpPr>
          <p:cNvPr id="15" name="직사각형 14">
            <a:extLst>
              <a:ext uri="{FF2B5EF4-FFF2-40B4-BE49-F238E27FC236}">
                <a16:creationId xmlns:a16="http://schemas.microsoft.com/office/drawing/2014/main" id="{6A546501-80D1-6750-6991-C73B0F3ECE49}"/>
              </a:ext>
            </a:extLst>
          </p:cNvPr>
          <p:cNvSpPr/>
          <p:nvPr/>
        </p:nvSpPr>
        <p:spPr>
          <a:xfrm>
            <a:off x="6631449" y="7489923"/>
            <a:ext cx="1207577" cy="14543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ea typeface="Pretendard" panose="02000503000000020004" pitchFamily="50" charset="-127"/>
            </a:endParaRPr>
          </a:p>
        </p:txBody>
      </p:sp>
      <p:sp>
        <p:nvSpPr>
          <p:cNvPr id="16" name="오른쪽 화살표[R] 15">
            <a:extLst>
              <a:ext uri="{FF2B5EF4-FFF2-40B4-BE49-F238E27FC236}">
                <a16:creationId xmlns:a16="http://schemas.microsoft.com/office/drawing/2014/main" id="{1707B71D-4A6B-DFA9-AE9F-20FBA1BBB202}"/>
              </a:ext>
            </a:extLst>
          </p:cNvPr>
          <p:cNvSpPr/>
          <p:nvPr/>
        </p:nvSpPr>
        <p:spPr>
          <a:xfrm>
            <a:off x="5515722" y="3720662"/>
            <a:ext cx="670095" cy="80103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n>
                <a:solidFill>
                  <a:srgbClr val="FF0000"/>
                </a:solidFill>
              </a:ln>
            </a:endParaRPr>
          </a:p>
        </p:txBody>
      </p:sp>
      <p:sp>
        <p:nvSpPr>
          <p:cNvPr id="17" name="오른쪽 화살표[R] 16">
            <a:extLst>
              <a:ext uri="{FF2B5EF4-FFF2-40B4-BE49-F238E27FC236}">
                <a16:creationId xmlns:a16="http://schemas.microsoft.com/office/drawing/2014/main" id="{C219DF45-EA34-E4DD-3ABA-B7238D4DDC16}"/>
              </a:ext>
            </a:extLst>
          </p:cNvPr>
          <p:cNvSpPr/>
          <p:nvPr/>
        </p:nvSpPr>
        <p:spPr>
          <a:xfrm>
            <a:off x="5072844" y="7436610"/>
            <a:ext cx="670095" cy="80103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n>
                <a:solidFill>
                  <a:srgbClr val="FF0000"/>
                </a:solidFill>
              </a:ln>
            </a:endParaRPr>
          </a:p>
        </p:txBody>
      </p:sp>
      <p:sp>
        <p:nvSpPr>
          <p:cNvPr id="23" name="직사각형 22">
            <a:extLst>
              <a:ext uri="{FF2B5EF4-FFF2-40B4-BE49-F238E27FC236}">
                <a16:creationId xmlns:a16="http://schemas.microsoft.com/office/drawing/2014/main" id="{A7371930-D092-6711-E7D3-76E5E500A4AA}"/>
              </a:ext>
            </a:extLst>
          </p:cNvPr>
          <p:cNvSpPr/>
          <p:nvPr/>
        </p:nvSpPr>
        <p:spPr>
          <a:xfrm>
            <a:off x="1450428" y="7725104"/>
            <a:ext cx="683172" cy="2942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ea typeface="Pretendard" panose="02000503000000020004" pitchFamily="50" charset="-127"/>
            </a:endParaRPr>
          </a:p>
        </p:txBody>
      </p:sp>
      <p:sp>
        <p:nvSpPr>
          <p:cNvPr id="24" name="타원 23">
            <a:extLst>
              <a:ext uri="{FF2B5EF4-FFF2-40B4-BE49-F238E27FC236}">
                <a16:creationId xmlns:a16="http://schemas.microsoft.com/office/drawing/2014/main" id="{E54C7C42-AC50-1250-F952-58F35C0BCD03}"/>
              </a:ext>
            </a:extLst>
          </p:cNvPr>
          <p:cNvSpPr/>
          <p:nvPr/>
        </p:nvSpPr>
        <p:spPr>
          <a:xfrm>
            <a:off x="6630636" y="3283136"/>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2" name="타원 31">
            <a:extLst>
              <a:ext uri="{FF2B5EF4-FFF2-40B4-BE49-F238E27FC236}">
                <a16:creationId xmlns:a16="http://schemas.microsoft.com/office/drawing/2014/main" id="{3B0BC812-E5B0-845A-BFA0-04226393D538}"/>
              </a:ext>
            </a:extLst>
          </p:cNvPr>
          <p:cNvSpPr/>
          <p:nvPr/>
        </p:nvSpPr>
        <p:spPr>
          <a:xfrm>
            <a:off x="1075918" y="7366405"/>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4" name="타원 33">
            <a:extLst>
              <a:ext uri="{FF2B5EF4-FFF2-40B4-BE49-F238E27FC236}">
                <a16:creationId xmlns:a16="http://schemas.microsoft.com/office/drawing/2014/main" id="{504DC1FF-85EC-99B8-B592-E017ADDD6A29}"/>
              </a:ext>
            </a:extLst>
          </p:cNvPr>
          <p:cNvSpPr/>
          <p:nvPr/>
        </p:nvSpPr>
        <p:spPr>
          <a:xfrm>
            <a:off x="6247008" y="7135177"/>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4</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41" name="TextBox 18">
            <a:extLst>
              <a:ext uri="{FF2B5EF4-FFF2-40B4-BE49-F238E27FC236}">
                <a16:creationId xmlns:a16="http://schemas.microsoft.com/office/drawing/2014/main" id="{BA05320B-C6EC-96CA-576A-89CC4DA0C9EE}"/>
              </a:ext>
            </a:extLst>
          </p:cNvPr>
          <p:cNvSpPr txBox="1"/>
          <p:nvPr/>
        </p:nvSpPr>
        <p:spPr>
          <a:xfrm>
            <a:off x="11947824" y="2476500"/>
            <a:ext cx="4968576" cy="586122"/>
          </a:xfrm>
          <a:prstGeom prst="rect">
            <a:avLst/>
          </a:prstGeom>
        </p:spPr>
        <p:txBody>
          <a:bodyPr wrap="square" lIns="0" tIns="0" rIns="0" bIns="0" rtlCol="0" anchor="t">
            <a:spAutoFit/>
          </a:bodyPr>
          <a:lstStyle/>
          <a:p>
            <a:pPr>
              <a:lnSpc>
                <a:spcPts val="4799"/>
              </a:lnSpc>
            </a:pPr>
            <a:r>
              <a:rPr lang="ko-KR" altLang="en-US"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등록 상세 내용</a:t>
            </a:r>
            <a:endParaRPr lang="en-US" altLang="ko-KR"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1055747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2C901-6DEC-1A69-3BEA-561706E857D1}"/>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187CFD55-A3BE-3751-56E3-4FE8861A75D5}"/>
              </a:ext>
            </a:extLst>
          </p:cNvPr>
          <p:cNvGrpSpPr/>
          <p:nvPr/>
        </p:nvGrpSpPr>
        <p:grpSpPr>
          <a:xfrm>
            <a:off x="648888" y="468061"/>
            <a:ext cx="16990224" cy="9265301"/>
            <a:chOff x="0" y="-241102"/>
            <a:chExt cx="22653632" cy="12353734"/>
          </a:xfrm>
        </p:grpSpPr>
        <p:grpSp>
          <p:nvGrpSpPr>
            <p:cNvPr id="14" name="Group 3">
              <a:extLst>
                <a:ext uri="{FF2B5EF4-FFF2-40B4-BE49-F238E27FC236}">
                  <a16:creationId xmlns:a16="http://schemas.microsoft.com/office/drawing/2014/main" id="{15905DB5-C5F9-BBA9-CDD9-BA07BDAA7DA2}"/>
                </a:ext>
              </a:extLst>
            </p:cNvPr>
            <p:cNvGrpSpPr/>
            <p:nvPr/>
          </p:nvGrpSpPr>
          <p:grpSpPr>
            <a:xfrm>
              <a:off x="0" y="-114102"/>
              <a:ext cx="22653632" cy="12226734"/>
              <a:chOff x="0" y="-47625"/>
              <a:chExt cx="4474792" cy="2415157"/>
            </a:xfrm>
          </p:grpSpPr>
          <p:sp>
            <p:nvSpPr>
              <p:cNvPr id="27" name="Freeform 4">
                <a:extLst>
                  <a:ext uri="{FF2B5EF4-FFF2-40B4-BE49-F238E27FC236}">
                    <a16:creationId xmlns:a16="http://schemas.microsoft.com/office/drawing/2014/main" id="{EA4449D2-18F3-32E1-4F18-595EFA8010D3}"/>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a:ea typeface="Pretendard" panose="02000503000000020004" pitchFamily="50" charset="-127"/>
                </a:endParaRPr>
              </a:p>
            </p:txBody>
          </p:sp>
          <p:sp>
            <p:nvSpPr>
              <p:cNvPr id="36" name="TextBox 5">
                <a:extLst>
                  <a:ext uri="{FF2B5EF4-FFF2-40B4-BE49-F238E27FC236}">
                    <a16:creationId xmlns:a16="http://schemas.microsoft.com/office/drawing/2014/main" id="{BA2917F7-F2F6-CD92-4A37-CE00086F1875}"/>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6">
              <a:extLst>
                <a:ext uri="{FF2B5EF4-FFF2-40B4-BE49-F238E27FC236}">
                  <a16:creationId xmlns:a16="http://schemas.microsoft.com/office/drawing/2014/main" id="{8F1CE52C-3BA9-3D2C-0D4F-F88E153142A9}"/>
                </a:ext>
              </a:extLst>
            </p:cNvPr>
            <p:cNvGrpSpPr/>
            <p:nvPr/>
          </p:nvGrpSpPr>
          <p:grpSpPr>
            <a:xfrm>
              <a:off x="0" y="-241102"/>
              <a:ext cx="22653632" cy="12226734"/>
              <a:chOff x="0" y="-47625"/>
              <a:chExt cx="4474792" cy="2415157"/>
            </a:xfrm>
          </p:grpSpPr>
          <p:sp>
            <p:nvSpPr>
              <p:cNvPr id="20" name="Freeform 7">
                <a:extLst>
                  <a:ext uri="{FF2B5EF4-FFF2-40B4-BE49-F238E27FC236}">
                    <a16:creationId xmlns:a16="http://schemas.microsoft.com/office/drawing/2014/main" id="{6DBF4227-2F0C-5D2F-E80F-77274E81678D}"/>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a:ea typeface="Pretendard" panose="02000503000000020004" pitchFamily="50" charset="-127"/>
                </a:endParaRPr>
              </a:p>
            </p:txBody>
          </p:sp>
          <p:sp>
            <p:nvSpPr>
              <p:cNvPr id="21" name="TextBox 8">
                <a:extLst>
                  <a:ext uri="{FF2B5EF4-FFF2-40B4-BE49-F238E27FC236}">
                    <a16:creationId xmlns:a16="http://schemas.microsoft.com/office/drawing/2014/main" id="{D27CBF55-2D48-2F15-F3EE-D79246780F8A}"/>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37" name="Group 9">
            <a:extLst>
              <a:ext uri="{FF2B5EF4-FFF2-40B4-BE49-F238E27FC236}">
                <a16:creationId xmlns:a16="http://schemas.microsoft.com/office/drawing/2014/main" id="{D84C70CC-8457-E726-F187-7D6171F451F2}"/>
              </a:ext>
            </a:extLst>
          </p:cNvPr>
          <p:cNvGrpSpPr/>
          <p:nvPr/>
        </p:nvGrpSpPr>
        <p:grpSpPr>
          <a:xfrm>
            <a:off x="648888" y="468062"/>
            <a:ext cx="16990224" cy="1737021"/>
            <a:chOff x="0" y="-47625"/>
            <a:chExt cx="4474792" cy="457487"/>
          </a:xfrm>
        </p:grpSpPr>
        <p:sp>
          <p:nvSpPr>
            <p:cNvPr id="39" name="Freeform 10">
              <a:extLst>
                <a:ext uri="{FF2B5EF4-FFF2-40B4-BE49-F238E27FC236}">
                  <a16:creationId xmlns:a16="http://schemas.microsoft.com/office/drawing/2014/main" id="{52BF4253-3FA3-25B7-9F4B-0B194A258C0F}"/>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a:ea typeface="Pretendard" panose="02000503000000020004" pitchFamily="50" charset="-127"/>
              </a:endParaRPr>
            </a:p>
          </p:txBody>
        </p:sp>
        <p:sp>
          <p:nvSpPr>
            <p:cNvPr id="40" name="TextBox 11">
              <a:extLst>
                <a:ext uri="{FF2B5EF4-FFF2-40B4-BE49-F238E27FC236}">
                  <a16:creationId xmlns:a16="http://schemas.microsoft.com/office/drawing/2014/main" id="{1AAAF1C6-5D01-3C37-277A-57528126AD21}"/>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a:extLst>
              <a:ext uri="{FF2B5EF4-FFF2-40B4-BE49-F238E27FC236}">
                <a16:creationId xmlns:a16="http://schemas.microsoft.com/office/drawing/2014/main" id="{F62A2998-C380-20B7-E4A6-7607CBBC3648}"/>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A7A449D8-7D8D-70A4-D540-B8A4B7EEF762}"/>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등록 </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드롭 다운</a:t>
            </a:r>
            <a:r>
              <a:rPr lang="en-US" altLang="ko-KR"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C231ADCA-682C-D8A1-5AD7-F1F4DFD0508C}"/>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F9AE37A6-D350-7768-1C37-7860692F0BB7}"/>
              </a:ext>
            </a:extLst>
          </p:cNvPr>
          <p:cNvSpPr txBox="1"/>
          <p:nvPr/>
        </p:nvSpPr>
        <p:spPr>
          <a:xfrm>
            <a:off x="11506201" y="3238500"/>
            <a:ext cx="5867400" cy="2861232"/>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상태가 고장</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(3)</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일 때 드롭다운 열기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(UI</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정리</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드롭다운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true &lt;-&gt; false</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로 열고 닫음 </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드롭다운 이외의 화분 클릭 시 드롭다운 닫기</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체크박스 복수선택</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체크박스 클릭 시 </a:t>
            </a:r>
            <a:r>
              <a:rPr lang="en-US" altLang="ko-KR" dirty="0" err="1">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reasonId</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들어옴</a:t>
            </a:r>
            <a:b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정렬하여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1,</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3,</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5</a:t>
            </a:r>
            <a:r>
              <a:rPr lang="ko-KR" altLang="en-US"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의 형태로 누적 저장</a:t>
            </a:r>
            <a:endParaRPr lang="en-US" altLang="ko-KR"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1" name="타원 30">
            <a:extLst>
              <a:ext uri="{FF2B5EF4-FFF2-40B4-BE49-F238E27FC236}">
                <a16:creationId xmlns:a16="http://schemas.microsoft.com/office/drawing/2014/main" id="{D360AD87-F395-6580-9F2D-E14CB1F64AB2}"/>
              </a:ext>
            </a:extLst>
          </p:cNvPr>
          <p:cNvSpPr/>
          <p:nvPr/>
        </p:nvSpPr>
        <p:spPr>
          <a:xfrm>
            <a:off x="731190" y="2437739"/>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24" name="타원 23">
            <a:extLst>
              <a:ext uri="{FF2B5EF4-FFF2-40B4-BE49-F238E27FC236}">
                <a16:creationId xmlns:a16="http://schemas.microsoft.com/office/drawing/2014/main" id="{3E920251-C6CC-49F0-4723-B83043770321}"/>
              </a:ext>
            </a:extLst>
          </p:cNvPr>
          <p:cNvSpPr/>
          <p:nvPr/>
        </p:nvSpPr>
        <p:spPr>
          <a:xfrm>
            <a:off x="751510" y="4450685"/>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2" name="타원 31">
            <a:extLst>
              <a:ext uri="{FF2B5EF4-FFF2-40B4-BE49-F238E27FC236}">
                <a16:creationId xmlns:a16="http://schemas.microsoft.com/office/drawing/2014/main" id="{5BE0DACF-7106-7DD7-E0EB-BB98ADCE3753}"/>
              </a:ext>
            </a:extLst>
          </p:cNvPr>
          <p:cNvSpPr/>
          <p:nvPr/>
        </p:nvSpPr>
        <p:spPr>
          <a:xfrm>
            <a:off x="806211" y="5789769"/>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4" name="타원 33">
            <a:extLst>
              <a:ext uri="{FF2B5EF4-FFF2-40B4-BE49-F238E27FC236}">
                <a16:creationId xmlns:a16="http://schemas.microsoft.com/office/drawing/2014/main" id="{FBA081C0-B49C-B435-8133-54E5592F8961}"/>
              </a:ext>
            </a:extLst>
          </p:cNvPr>
          <p:cNvSpPr/>
          <p:nvPr/>
        </p:nvSpPr>
        <p:spPr>
          <a:xfrm>
            <a:off x="6091137" y="2437739"/>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4</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9" name="그림 18">
            <a:extLst>
              <a:ext uri="{FF2B5EF4-FFF2-40B4-BE49-F238E27FC236}">
                <a16:creationId xmlns:a16="http://schemas.microsoft.com/office/drawing/2014/main" id="{988BD195-536F-859D-9742-E8A7FFF5E92D}"/>
              </a:ext>
            </a:extLst>
          </p:cNvPr>
          <p:cNvPicPr>
            <a:picLocks noChangeAspect="1"/>
          </p:cNvPicPr>
          <p:nvPr/>
        </p:nvPicPr>
        <p:blipFill>
          <a:blip r:embed="rId5"/>
          <a:srcRect r="20543"/>
          <a:stretch>
            <a:fillRect/>
          </a:stretch>
        </p:blipFill>
        <p:spPr>
          <a:xfrm>
            <a:off x="1130652" y="2745590"/>
            <a:ext cx="4866320" cy="1682947"/>
          </a:xfrm>
          <a:prstGeom prst="rect">
            <a:avLst/>
          </a:prstGeom>
          <a:ln>
            <a:noFill/>
          </a:ln>
          <a:effectLst>
            <a:outerShdw blurRad="190500" algn="tl" rotWithShape="0">
              <a:srgbClr val="000000">
                <a:alpha val="70000"/>
              </a:srgbClr>
            </a:outerShdw>
          </a:effectLst>
        </p:spPr>
      </p:pic>
      <p:pic>
        <p:nvPicPr>
          <p:cNvPr id="22" name="그림 21">
            <a:extLst>
              <a:ext uri="{FF2B5EF4-FFF2-40B4-BE49-F238E27FC236}">
                <a16:creationId xmlns:a16="http://schemas.microsoft.com/office/drawing/2014/main" id="{9A8D079C-5F39-0EF8-DFFD-1A8D5F46B352}"/>
              </a:ext>
            </a:extLst>
          </p:cNvPr>
          <p:cNvPicPr>
            <a:picLocks noChangeAspect="1"/>
          </p:cNvPicPr>
          <p:nvPr/>
        </p:nvPicPr>
        <p:blipFill>
          <a:blip r:embed="rId6"/>
          <a:srcRect r="20543"/>
          <a:stretch>
            <a:fillRect/>
          </a:stretch>
        </p:blipFill>
        <p:spPr>
          <a:xfrm>
            <a:off x="1130652" y="4764779"/>
            <a:ext cx="4866320" cy="1004965"/>
          </a:xfrm>
          <a:prstGeom prst="rect">
            <a:avLst/>
          </a:prstGeom>
          <a:ln>
            <a:noFill/>
          </a:ln>
          <a:effectLst>
            <a:outerShdw blurRad="190500" algn="tl" rotWithShape="0">
              <a:srgbClr val="000000">
                <a:alpha val="70000"/>
              </a:srgbClr>
            </a:outerShdw>
          </a:effectLst>
        </p:spPr>
      </p:pic>
      <p:pic>
        <p:nvPicPr>
          <p:cNvPr id="30" name="그림 29">
            <a:extLst>
              <a:ext uri="{FF2B5EF4-FFF2-40B4-BE49-F238E27FC236}">
                <a16:creationId xmlns:a16="http://schemas.microsoft.com/office/drawing/2014/main" id="{E6773F63-CF94-B77D-81EC-6C608CE9B6FF}"/>
              </a:ext>
            </a:extLst>
          </p:cNvPr>
          <p:cNvPicPr>
            <a:picLocks noChangeAspect="1"/>
          </p:cNvPicPr>
          <p:nvPr/>
        </p:nvPicPr>
        <p:blipFill>
          <a:blip r:embed="rId7"/>
          <a:srcRect r="20543"/>
          <a:stretch>
            <a:fillRect/>
          </a:stretch>
        </p:blipFill>
        <p:spPr>
          <a:xfrm>
            <a:off x="1130651" y="6169795"/>
            <a:ext cx="4866321" cy="3012305"/>
          </a:xfrm>
          <a:prstGeom prst="rect">
            <a:avLst/>
          </a:prstGeom>
          <a:ln>
            <a:noFill/>
          </a:ln>
          <a:effectLst>
            <a:outerShdw blurRad="190500" algn="tl" rotWithShape="0">
              <a:srgbClr val="000000">
                <a:alpha val="70000"/>
              </a:srgbClr>
            </a:outerShdw>
          </a:effectLst>
        </p:spPr>
      </p:pic>
      <p:pic>
        <p:nvPicPr>
          <p:cNvPr id="35" name="그림 34">
            <a:extLst>
              <a:ext uri="{FF2B5EF4-FFF2-40B4-BE49-F238E27FC236}">
                <a16:creationId xmlns:a16="http://schemas.microsoft.com/office/drawing/2014/main" id="{A5BC2B8B-E08D-D189-96C7-A31DA8C59BFA}"/>
              </a:ext>
            </a:extLst>
          </p:cNvPr>
          <p:cNvPicPr>
            <a:picLocks noChangeAspect="1"/>
          </p:cNvPicPr>
          <p:nvPr/>
        </p:nvPicPr>
        <p:blipFill>
          <a:blip r:embed="rId8"/>
          <a:srcRect r="34631"/>
          <a:stretch>
            <a:fillRect/>
          </a:stretch>
        </p:blipFill>
        <p:spPr>
          <a:xfrm>
            <a:off x="6435897" y="2745590"/>
            <a:ext cx="4003503" cy="4462208"/>
          </a:xfrm>
          <a:prstGeom prst="rect">
            <a:avLst/>
          </a:prstGeom>
          <a:ln>
            <a:noFill/>
          </a:ln>
          <a:effectLst>
            <a:outerShdw blurRad="190500" algn="tl" rotWithShape="0">
              <a:srgbClr val="000000">
                <a:alpha val="70000"/>
              </a:srgbClr>
            </a:outerShdw>
          </a:effectLst>
        </p:spPr>
      </p:pic>
      <p:sp>
        <p:nvSpPr>
          <p:cNvPr id="41" name="TextBox 18">
            <a:extLst>
              <a:ext uri="{FF2B5EF4-FFF2-40B4-BE49-F238E27FC236}">
                <a16:creationId xmlns:a16="http://schemas.microsoft.com/office/drawing/2014/main" id="{11DD780D-318E-074D-1154-B7EF4C694AC0}"/>
              </a:ext>
            </a:extLst>
          </p:cNvPr>
          <p:cNvSpPr txBox="1"/>
          <p:nvPr/>
        </p:nvSpPr>
        <p:spPr>
          <a:xfrm>
            <a:off x="11947824" y="2476500"/>
            <a:ext cx="4968576" cy="586122"/>
          </a:xfrm>
          <a:prstGeom prst="rect">
            <a:avLst/>
          </a:prstGeom>
        </p:spPr>
        <p:txBody>
          <a:bodyPr wrap="square" lIns="0" tIns="0" rIns="0" bIns="0" rtlCol="0" anchor="t">
            <a:spAutoFit/>
          </a:bodyPr>
          <a:lstStyle/>
          <a:p>
            <a:pPr>
              <a:lnSpc>
                <a:spcPts val="4799"/>
              </a:lnSpc>
            </a:pPr>
            <a:r>
              <a:rPr lang="ko-KR" altLang="en-US"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등록 상세 내용</a:t>
            </a:r>
            <a:endParaRPr lang="en-US" altLang="ko-KR"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3134841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a:extLst>
            <a:ext uri="{FF2B5EF4-FFF2-40B4-BE49-F238E27FC236}">
              <a16:creationId xmlns:a16="http://schemas.microsoft.com/office/drawing/2014/main" id="{912D7CDD-AC07-6B0D-777B-F2D7E08991F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3529CC5-1EAC-DB67-B5AA-BA287EC25A2E}"/>
              </a:ext>
            </a:extLst>
          </p:cNvPr>
          <p:cNvGrpSpPr/>
          <p:nvPr/>
        </p:nvGrpSpPr>
        <p:grpSpPr>
          <a:xfrm>
            <a:off x="648888" y="648888"/>
            <a:ext cx="16990224" cy="9084474"/>
            <a:chOff x="0" y="0"/>
            <a:chExt cx="22653632" cy="12112632"/>
          </a:xfrm>
        </p:grpSpPr>
        <p:grpSp>
          <p:nvGrpSpPr>
            <p:cNvPr id="3" name="Group 3">
              <a:extLst>
                <a:ext uri="{FF2B5EF4-FFF2-40B4-BE49-F238E27FC236}">
                  <a16:creationId xmlns:a16="http://schemas.microsoft.com/office/drawing/2014/main" id="{8A40C007-4735-AAA1-632C-E0226A6467CD}"/>
                </a:ext>
              </a:extLst>
            </p:cNvPr>
            <p:cNvGrpSpPr/>
            <p:nvPr/>
          </p:nvGrpSpPr>
          <p:grpSpPr>
            <a:xfrm>
              <a:off x="0" y="127000"/>
              <a:ext cx="22653632" cy="11985632"/>
              <a:chOff x="0" y="0"/>
              <a:chExt cx="4474792" cy="2367532"/>
            </a:xfrm>
          </p:grpSpPr>
          <p:sp>
            <p:nvSpPr>
              <p:cNvPr id="4" name="Freeform 4">
                <a:extLst>
                  <a:ext uri="{FF2B5EF4-FFF2-40B4-BE49-F238E27FC236}">
                    <a16:creationId xmlns:a16="http://schemas.microsoft.com/office/drawing/2014/main" id="{9DB1374C-92FF-F7DF-E4F2-5D4F8DC02316}"/>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5" name="TextBox 5">
                <a:extLst>
                  <a:ext uri="{FF2B5EF4-FFF2-40B4-BE49-F238E27FC236}">
                    <a16:creationId xmlns:a16="http://schemas.microsoft.com/office/drawing/2014/main" id="{B5552F7C-5FAF-549C-68E8-9B0BDE2EF139}"/>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389C67F0-01C8-48C6-7B8A-36D12B8BFBDE}"/>
                </a:ext>
              </a:extLst>
            </p:cNvPr>
            <p:cNvGrpSpPr/>
            <p:nvPr/>
          </p:nvGrpSpPr>
          <p:grpSpPr>
            <a:xfrm>
              <a:off x="0" y="0"/>
              <a:ext cx="22653632" cy="11985632"/>
              <a:chOff x="0" y="0"/>
              <a:chExt cx="4474792" cy="2367532"/>
            </a:xfrm>
          </p:grpSpPr>
          <p:sp>
            <p:nvSpPr>
              <p:cNvPr id="7" name="Freeform 7">
                <a:extLst>
                  <a:ext uri="{FF2B5EF4-FFF2-40B4-BE49-F238E27FC236}">
                    <a16:creationId xmlns:a16="http://schemas.microsoft.com/office/drawing/2014/main" id="{127D7505-A43F-FD07-CFE3-72E41843B791}"/>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8" name="TextBox 8">
                <a:extLst>
                  <a:ext uri="{FF2B5EF4-FFF2-40B4-BE49-F238E27FC236}">
                    <a16:creationId xmlns:a16="http://schemas.microsoft.com/office/drawing/2014/main" id="{B41BA33B-7AF5-986E-0F9F-EA24E5EE8021}"/>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9" name="Group 9">
            <a:extLst>
              <a:ext uri="{FF2B5EF4-FFF2-40B4-BE49-F238E27FC236}">
                <a16:creationId xmlns:a16="http://schemas.microsoft.com/office/drawing/2014/main" id="{5CC17795-A5A6-F7EF-A3A6-E898B7978628}"/>
              </a:ext>
            </a:extLst>
          </p:cNvPr>
          <p:cNvGrpSpPr/>
          <p:nvPr/>
        </p:nvGrpSpPr>
        <p:grpSpPr>
          <a:xfrm>
            <a:off x="648888" y="648888"/>
            <a:ext cx="16990224" cy="1556195"/>
            <a:chOff x="0" y="0"/>
            <a:chExt cx="4474792" cy="409862"/>
          </a:xfrm>
        </p:grpSpPr>
        <p:sp>
          <p:nvSpPr>
            <p:cNvPr id="10" name="Freeform 10">
              <a:extLst>
                <a:ext uri="{FF2B5EF4-FFF2-40B4-BE49-F238E27FC236}">
                  <a16:creationId xmlns:a16="http://schemas.microsoft.com/office/drawing/2014/main" id="{8FE5ADB2-FA58-BD87-DF17-F9D632CC8132}"/>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11" name="TextBox 11">
              <a:extLst>
                <a:ext uri="{FF2B5EF4-FFF2-40B4-BE49-F238E27FC236}">
                  <a16:creationId xmlns:a16="http://schemas.microsoft.com/office/drawing/2014/main" id="{D3E0C2A3-2340-8761-CB82-F21448137007}"/>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15" name="TextBox 15">
            <a:extLst>
              <a:ext uri="{FF2B5EF4-FFF2-40B4-BE49-F238E27FC236}">
                <a16:creationId xmlns:a16="http://schemas.microsoft.com/office/drawing/2014/main" id="{AA1C032D-AB17-4C82-6C43-267DE0806ABC}"/>
              </a:ext>
            </a:extLst>
          </p:cNvPr>
          <p:cNvSpPr txBox="1"/>
          <p:nvPr/>
        </p:nvSpPr>
        <p:spPr>
          <a:xfrm>
            <a:off x="1338497" y="923925"/>
            <a:ext cx="5097279" cy="949776"/>
          </a:xfrm>
          <a:prstGeom prst="rect">
            <a:avLst/>
          </a:prstGeom>
        </p:spPr>
        <p:txBody>
          <a:bodyPr lIns="0" tIns="0" rIns="0" bIns="0" rtlCol="0" anchor="t">
            <a:spAutoFit/>
          </a:bodyPr>
          <a:lstStyle/>
          <a:p>
            <a:pPr algn="l">
              <a:lnSpc>
                <a:spcPts val="7762"/>
              </a:lnSpc>
            </a:pPr>
            <a:r>
              <a:rPr 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개요</a:t>
            </a:r>
          </a:p>
        </p:txBody>
      </p:sp>
      <p:sp>
        <p:nvSpPr>
          <p:cNvPr id="16" name="TextBox 16">
            <a:extLst>
              <a:ext uri="{FF2B5EF4-FFF2-40B4-BE49-F238E27FC236}">
                <a16:creationId xmlns:a16="http://schemas.microsoft.com/office/drawing/2014/main" id="{DBB5C1E0-EC8F-9B13-E5B6-89E86B2CBE0C}"/>
              </a:ext>
            </a:extLst>
          </p:cNvPr>
          <p:cNvSpPr txBox="1"/>
          <p:nvPr/>
        </p:nvSpPr>
        <p:spPr>
          <a:xfrm>
            <a:off x="5356982"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선정 배경</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12" name="Freeform 14">
            <a:extLst>
              <a:ext uri="{FF2B5EF4-FFF2-40B4-BE49-F238E27FC236}">
                <a16:creationId xmlns:a16="http://schemas.microsoft.com/office/drawing/2014/main" id="{49257A82-6776-10A1-8C15-CDA95DA6CD2A}"/>
              </a:ext>
            </a:extLst>
          </p:cNvPr>
          <p:cNvSpPr/>
          <p:nvPr/>
        </p:nvSpPr>
        <p:spPr>
          <a:xfrm>
            <a:off x="966593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ea typeface="Pretendard" panose="02000503000000020004" pitchFamily="50" charset="-127"/>
            </a:endParaRPr>
          </a:p>
        </p:txBody>
      </p:sp>
      <p:sp>
        <p:nvSpPr>
          <p:cNvPr id="13" name="TextBox 17">
            <a:extLst>
              <a:ext uri="{FF2B5EF4-FFF2-40B4-BE49-F238E27FC236}">
                <a16:creationId xmlns:a16="http://schemas.microsoft.com/office/drawing/2014/main" id="{81A5A0C1-2AA7-03C4-BD03-24A214DD13A2}"/>
              </a:ext>
            </a:extLst>
          </p:cNvPr>
          <p:cNvSpPr txBox="1"/>
          <p:nvPr/>
        </p:nvSpPr>
        <p:spPr>
          <a:xfrm>
            <a:off x="9665930" y="3399773"/>
            <a:ext cx="6881719" cy="3847785"/>
          </a:xfrm>
          <a:prstGeom prst="rect">
            <a:avLst/>
          </a:prstGeom>
        </p:spPr>
        <p:txBody>
          <a:bodyPr lIns="0" tIns="0" rIns="0" bIns="0" rtlCol="0" anchor="t">
            <a:spAutoFit/>
          </a:bodyPr>
          <a:lstStyle/>
          <a:p>
            <a:pPr marL="171450" indent="-171450">
              <a:lnSpc>
                <a:spcPts val="2279"/>
              </a:lnSpc>
              <a:buFont typeface="Wingdings" panose="05000000000000000000" pitchFamily="2" charset="2"/>
              <a:buChar char="§"/>
            </a:pPr>
            <a:r>
              <a:rPr lang="ko-KR" altLang="en-US" sz="2400" b="1"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전동휠체어</a:t>
            </a:r>
            <a:r>
              <a:rPr lang="en-US" altLang="ko-KR" sz="2400" b="1"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2400" b="1"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스쿠터 충전 시설의 심각한 안전관리 부실</a:t>
            </a:r>
            <a:br>
              <a:rPr lang="en-US" altLang="ko-KR" sz="2800" b="1"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br>
            <a:r>
              <a:rPr lang="en-US" altLang="ko-KR" sz="28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특히 고령층</a:t>
            </a:r>
            <a:r>
              <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교통약자 등 일상에서 이동을 위해 전동휠체어</a:t>
            </a:r>
            <a:r>
              <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스쿠터를 </a:t>
            </a:r>
            <a:br>
              <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b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사용하는 사람들이 많음  </a:t>
            </a:r>
            <a:r>
              <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-&gt;</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화재 위험</a:t>
            </a:r>
            <a:r>
              <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사고 발생 가능성</a:t>
            </a:r>
            <a:r>
              <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이용 불편</a:t>
            </a:r>
            <a:br>
              <a:rPr lang="en-US" altLang="ko-KR"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br>
            <a:endParaRPr lang="en-US" altLang="ko-KR"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a:p>
            <a:pPr marL="171450" indent="-171450">
              <a:lnSpc>
                <a:spcPts val="2279"/>
              </a:lnSpc>
              <a:buFont typeface="Wingdings" panose="05000000000000000000" pitchFamily="2" charset="2"/>
              <a:buChar char="§"/>
            </a:pPr>
            <a:r>
              <a:rPr lang="ko-KR" altLang="en-US" sz="2400" b="1"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스마트한 관리 시스템의 필요성</a:t>
            </a:r>
            <a:br>
              <a:rPr lang="en-US" altLang="ko-KR" sz="2800" b="1"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br>
            <a:r>
              <a:rPr lang="en-US" altLang="ko-KR" sz="28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 설비의 상태 점검 체계 부족</a:t>
            </a:r>
            <a:br>
              <a:rPr lang="en-US" altLang="ko-KR" sz="28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br>
            <a:r>
              <a:rPr lang="en-US" altLang="ko-KR" sz="28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고장 신고</a:t>
            </a:r>
            <a:r>
              <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대응 시스템 부재</a:t>
            </a:r>
            <a:br>
              <a:rPr lang="en-US" altLang="ko-KR" sz="28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br>
            <a:r>
              <a:rPr lang="en-US" altLang="ko-KR" sz="28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시설 현황 파악의 어려움 </a:t>
            </a:r>
            <a:br>
              <a:rPr lang="en-US" altLang="ko-KR" sz="28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br>
            <a:r>
              <a:rPr lang="en-US" altLang="ko-KR" sz="28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전동휠체어 급속 충전기의 안전성을 확보 및</a:t>
            </a:r>
            <a:r>
              <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장애인</a:t>
            </a:r>
            <a:r>
              <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교통약자의 이동권을 보장 필요</a:t>
            </a:r>
            <a:endPar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a:p>
            <a:pPr marL="171450" indent="-171450">
              <a:lnSpc>
                <a:spcPts val="2279"/>
              </a:lnSpc>
              <a:buFont typeface="Wingdings" panose="05000000000000000000" pitchFamily="2" charset="2"/>
              <a:buChar char="§"/>
            </a:pPr>
            <a:endPar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a:p>
            <a:pPr>
              <a:lnSpc>
                <a:spcPts val="2279"/>
              </a:lnSpc>
            </a:pP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출처 </a:t>
            </a:r>
            <a:r>
              <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a:t>
            </a:r>
            <a:r>
              <a:rPr lang="ko-KR" altLang="en-US"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한국소비자원</a:t>
            </a:r>
            <a:r>
              <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 https://www.kca.go.kr/</a:t>
            </a:r>
          </a:p>
          <a:p>
            <a:pPr>
              <a:lnSpc>
                <a:spcPts val="2279"/>
              </a:lnSpc>
            </a:pPr>
            <a:endParaRPr lang="en-US" altLang="ko-KR" sz="16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a:p>
            <a:pPr>
              <a:lnSpc>
                <a:spcPts val="2279"/>
              </a:lnSpc>
            </a:pPr>
            <a:endParaRPr lang="en-US" altLang="ko-KR" sz="2800" spc="-91" dirty="0">
              <a:solidFill>
                <a:srgbClr val="000000">
                  <a:alpha val="64706"/>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19" name="TextBox 18">
            <a:extLst>
              <a:ext uri="{FF2B5EF4-FFF2-40B4-BE49-F238E27FC236}">
                <a16:creationId xmlns:a16="http://schemas.microsoft.com/office/drawing/2014/main" id="{309F9F95-702E-9E67-0D25-1895E1D5DD22}"/>
              </a:ext>
            </a:extLst>
          </p:cNvPr>
          <p:cNvSpPr txBox="1"/>
          <p:nvPr/>
        </p:nvSpPr>
        <p:spPr>
          <a:xfrm>
            <a:off x="10107554" y="2476500"/>
            <a:ext cx="4298523" cy="586122"/>
          </a:xfrm>
          <a:prstGeom prst="rect">
            <a:avLst/>
          </a:prstGeom>
        </p:spPr>
        <p:txBody>
          <a:bodyPr lIns="0" tIns="0" rIns="0" bIns="0" rtlCol="0" anchor="t">
            <a:spAutoFit/>
          </a:bodyPr>
          <a:lstStyle/>
          <a:p>
            <a:pPr algn="l">
              <a:lnSpc>
                <a:spcPts val="4799"/>
              </a:lnSpc>
            </a:pPr>
            <a:r>
              <a:rPr 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a:t>
            </a:r>
            <a:r>
              <a:rPr lang="ko-KR" alt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선정 배경</a:t>
            </a:r>
            <a:endParaRPr 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pic>
        <p:nvPicPr>
          <p:cNvPr id="17" name="그림 16" descr="텍스트, 스크린샷이(가) 표시된 사진&#10;&#10;AI 생성 콘텐츠는 정확하지 않을 수 있습니다.">
            <a:extLst>
              <a:ext uri="{FF2B5EF4-FFF2-40B4-BE49-F238E27FC236}">
                <a16:creationId xmlns:a16="http://schemas.microsoft.com/office/drawing/2014/main" id="{95AC6B81-0DB1-C0E1-918E-A4E326233004}"/>
              </a:ext>
            </a:extLst>
          </p:cNvPr>
          <p:cNvPicPr>
            <a:picLocks noChangeAspect="1"/>
          </p:cNvPicPr>
          <p:nvPr/>
        </p:nvPicPr>
        <p:blipFill>
          <a:blip r:embed="rId5"/>
          <a:stretch>
            <a:fillRect/>
          </a:stretch>
        </p:blipFill>
        <p:spPr>
          <a:xfrm>
            <a:off x="1095470" y="2530160"/>
            <a:ext cx="6510849" cy="6883999"/>
          </a:xfrm>
          <a:prstGeom prst="rect">
            <a:avLst/>
          </a:prstGeom>
        </p:spPr>
      </p:pic>
      <p:pic>
        <p:nvPicPr>
          <p:cNvPr id="22" name="그림 21" descr="텍스트, 스크린샷, 번호, 폰트이(가) 표시된 사진&#10;&#10;AI 생성 콘텐츠는 정확하지 않을 수 있습니다.">
            <a:extLst>
              <a:ext uri="{FF2B5EF4-FFF2-40B4-BE49-F238E27FC236}">
                <a16:creationId xmlns:a16="http://schemas.microsoft.com/office/drawing/2014/main" id="{1C523151-BAE0-26E5-7932-F90F61DDF165}"/>
              </a:ext>
            </a:extLst>
          </p:cNvPr>
          <p:cNvPicPr>
            <a:picLocks noChangeAspect="1"/>
          </p:cNvPicPr>
          <p:nvPr/>
        </p:nvPicPr>
        <p:blipFill>
          <a:blip r:embed="rId6"/>
          <a:stretch>
            <a:fillRect/>
          </a:stretch>
        </p:blipFill>
        <p:spPr>
          <a:xfrm>
            <a:off x="7883350" y="7219249"/>
            <a:ext cx="5242196" cy="2199013"/>
          </a:xfrm>
          <a:prstGeom prst="rect">
            <a:avLst/>
          </a:prstGeom>
        </p:spPr>
      </p:pic>
    </p:spTree>
    <p:extLst>
      <p:ext uri="{BB962C8B-B14F-4D97-AF65-F5344CB8AC3E}">
        <p14:creationId xmlns:p14="http://schemas.microsoft.com/office/powerpoint/2010/main" val="4135203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DF81E-2C98-C596-066C-6033E3BE674B}"/>
            </a:ext>
          </a:extLst>
        </p:cNvPr>
        <p:cNvGrpSpPr/>
        <p:nvPr/>
      </p:nvGrpSpPr>
      <p:grpSpPr>
        <a:xfrm>
          <a:off x="0" y="0"/>
          <a:ext cx="0" cy="0"/>
          <a:chOff x="0" y="0"/>
          <a:chExt cx="0" cy="0"/>
        </a:xfrm>
      </p:grpSpPr>
      <p:grpSp>
        <p:nvGrpSpPr>
          <p:cNvPr id="44" name="Group 2">
            <a:extLst>
              <a:ext uri="{FF2B5EF4-FFF2-40B4-BE49-F238E27FC236}">
                <a16:creationId xmlns:a16="http://schemas.microsoft.com/office/drawing/2014/main" id="{9A980076-6282-EB3B-1719-977961483F9F}"/>
              </a:ext>
            </a:extLst>
          </p:cNvPr>
          <p:cNvGrpSpPr/>
          <p:nvPr/>
        </p:nvGrpSpPr>
        <p:grpSpPr>
          <a:xfrm>
            <a:off x="648888" y="468061"/>
            <a:ext cx="16990224" cy="9265301"/>
            <a:chOff x="0" y="-241102"/>
            <a:chExt cx="22653632" cy="12353734"/>
          </a:xfrm>
        </p:grpSpPr>
        <p:grpSp>
          <p:nvGrpSpPr>
            <p:cNvPr id="45" name="Group 3">
              <a:extLst>
                <a:ext uri="{FF2B5EF4-FFF2-40B4-BE49-F238E27FC236}">
                  <a16:creationId xmlns:a16="http://schemas.microsoft.com/office/drawing/2014/main" id="{0F91FA3E-5021-8089-5DFC-80890316A851}"/>
                </a:ext>
              </a:extLst>
            </p:cNvPr>
            <p:cNvGrpSpPr/>
            <p:nvPr/>
          </p:nvGrpSpPr>
          <p:grpSpPr>
            <a:xfrm>
              <a:off x="0" y="-114102"/>
              <a:ext cx="22653632" cy="12226734"/>
              <a:chOff x="0" y="-47625"/>
              <a:chExt cx="4474792" cy="2415157"/>
            </a:xfrm>
          </p:grpSpPr>
          <p:sp>
            <p:nvSpPr>
              <p:cNvPr id="49" name="Freeform 4">
                <a:extLst>
                  <a:ext uri="{FF2B5EF4-FFF2-40B4-BE49-F238E27FC236}">
                    <a16:creationId xmlns:a16="http://schemas.microsoft.com/office/drawing/2014/main" id="{04246ECE-14E2-C7DF-52D2-9C6A62082DEF}"/>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a:ea typeface="Pretendard" panose="02000503000000020004" pitchFamily="50" charset="-127"/>
                </a:endParaRPr>
              </a:p>
            </p:txBody>
          </p:sp>
          <p:sp>
            <p:nvSpPr>
              <p:cNvPr id="50" name="TextBox 5">
                <a:extLst>
                  <a:ext uri="{FF2B5EF4-FFF2-40B4-BE49-F238E27FC236}">
                    <a16:creationId xmlns:a16="http://schemas.microsoft.com/office/drawing/2014/main" id="{7183E2E8-5D44-2465-7AAD-182FC09F5CBE}"/>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nvGrpSpPr>
            <p:cNvPr id="46" name="Group 6">
              <a:extLst>
                <a:ext uri="{FF2B5EF4-FFF2-40B4-BE49-F238E27FC236}">
                  <a16:creationId xmlns:a16="http://schemas.microsoft.com/office/drawing/2014/main" id="{45A68F34-476B-D50A-B500-10B9CBFB7D28}"/>
                </a:ext>
              </a:extLst>
            </p:cNvPr>
            <p:cNvGrpSpPr/>
            <p:nvPr/>
          </p:nvGrpSpPr>
          <p:grpSpPr>
            <a:xfrm>
              <a:off x="0" y="-241102"/>
              <a:ext cx="22653632" cy="12226734"/>
              <a:chOff x="0" y="-47625"/>
              <a:chExt cx="4474792" cy="2415157"/>
            </a:xfrm>
          </p:grpSpPr>
          <p:sp>
            <p:nvSpPr>
              <p:cNvPr id="47" name="Freeform 7">
                <a:extLst>
                  <a:ext uri="{FF2B5EF4-FFF2-40B4-BE49-F238E27FC236}">
                    <a16:creationId xmlns:a16="http://schemas.microsoft.com/office/drawing/2014/main" id="{86BED042-3E84-8306-B934-AB3941105CA9}"/>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a:ea typeface="Pretendard" panose="02000503000000020004" pitchFamily="50" charset="-127"/>
                </a:endParaRPr>
              </a:p>
            </p:txBody>
          </p:sp>
          <p:sp>
            <p:nvSpPr>
              <p:cNvPr id="48" name="TextBox 8">
                <a:extLst>
                  <a:ext uri="{FF2B5EF4-FFF2-40B4-BE49-F238E27FC236}">
                    <a16:creationId xmlns:a16="http://schemas.microsoft.com/office/drawing/2014/main" id="{D9C2115D-32AF-FE1D-68B4-AC63A789225A}"/>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51" name="Group 9">
            <a:extLst>
              <a:ext uri="{FF2B5EF4-FFF2-40B4-BE49-F238E27FC236}">
                <a16:creationId xmlns:a16="http://schemas.microsoft.com/office/drawing/2014/main" id="{26EA2136-3D33-8AE6-6A15-0BEC31BD1D03}"/>
              </a:ext>
            </a:extLst>
          </p:cNvPr>
          <p:cNvGrpSpPr/>
          <p:nvPr/>
        </p:nvGrpSpPr>
        <p:grpSpPr>
          <a:xfrm>
            <a:off x="648888" y="468062"/>
            <a:ext cx="16990224" cy="1737021"/>
            <a:chOff x="0" y="-47625"/>
            <a:chExt cx="4474792" cy="457487"/>
          </a:xfrm>
        </p:grpSpPr>
        <p:sp>
          <p:nvSpPr>
            <p:cNvPr id="52" name="Freeform 10">
              <a:extLst>
                <a:ext uri="{FF2B5EF4-FFF2-40B4-BE49-F238E27FC236}">
                  <a16:creationId xmlns:a16="http://schemas.microsoft.com/office/drawing/2014/main" id="{D47FF320-C05F-4DBE-C11B-265AA0B86CED}"/>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a:ea typeface="Pretendard" panose="02000503000000020004" pitchFamily="50" charset="-127"/>
              </a:endParaRPr>
            </a:p>
          </p:txBody>
        </p:sp>
        <p:sp>
          <p:nvSpPr>
            <p:cNvPr id="53" name="TextBox 11">
              <a:extLst>
                <a:ext uri="{FF2B5EF4-FFF2-40B4-BE49-F238E27FC236}">
                  <a16:creationId xmlns:a16="http://schemas.microsoft.com/office/drawing/2014/main" id="{4AEC3A7C-AD11-08E0-DA92-D9A90E14A6A2}"/>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a:extLst>
              <a:ext uri="{FF2B5EF4-FFF2-40B4-BE49-F238E27FC236}">
                <a16:creationId xmlns:a16="http://schemas.microsoft.com/office/drawing/2014/main" id="{B9610348-556C-3958-2421-86A45E3970C4}"/>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수행 경과</a:t>
            </a:r>
            <a:endParaRPr lang="en-US" altLang="ko-KR" sz="5544" spc="-282">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3" name="TextBox 16">
            <a:extLst>
              <a:ext uri="{FF2B5EF4-FFF2-40B4-BE49-F238E27FC236}">
                <a16:creationId xmlns:a16="http://schemas.microsoft.com/office/drawing/2014/main" id="{92134141-5DA5-A035-3772-33107972D656}"/>
              </a:ext>
            </a:extLst>
          </p:cNvPr>
          <p:cNvSpPr txBox="1"/>
          <p:nvPr/>
        </p:nvSpPr>
        <p:spPr>
          <a:xfrm>
            <a:off x="6400800" y="1508609"/>
            <a:ext cx="4543751" cy="243721"/>
          </a:xfrm>
          <a:prstGeom prst="rect">
            <a:avLst/>
          </a:prstGeom>
        </p:spPr>
        <p:txBody>
          <a:bodyPr lIns="0" tIns="0" rIns="0" bIns="0" rtlCol="0" anchor="t">
            <a:spAutoFit/>
          </a:bodyPr>
          <a:lstStyle/>
          <a:p>
            <a:pPr algn="l">
              <a:lnSpc>
                <a:spcPts val="1980"/>
              </a:lnSpc>
            </a:pPr>
            <a:r>
              <a:rPr lang="ko-KR" altLang="en-US" sz="1650" spc="-10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충전소 등록 </a:t>
            </a:r>
            <a:r>
              <a:rPr lang="en-US" altLang="ko-KR" sz="1650" spc="-10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r>
              <a:rPr lang="ko-KR" altLang="en-US" sz="1650" spc="-10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새 원인 입력</a:t>
            </a:r>
            <a:r>
              <a:rPr lang="en-US" altLang="ko-KR" sz="1650" spc="-10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t>
            </a:r>
            <a:endParaRPr lang="en-US" sz="1650" spc="-10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5" name="Freeform 14">
            <a:extLst>
              <a:ext uri="{FF2B5EF4-FFF2-40B4-BE49-F238E27FC236}">
                <a16:creationId xmlns:a16="http://schemas.microsoft.com/office/drawing/2014/main" id="{9526E34E-3DCE-E123-8DB4-423E3E3D2BD2}"/>
              </a:ext>
            </a:extLst>
          </p:cNvPr>
          <p:cNvSpPr/>
          <p:nvPr/>
        </p:nvSpPr>
        <p:spPr>
          <a:xfrm>
            <a:off x="11506200" y="26288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26" name="TextBox 17">
            <a:extLst>
              <a:ext uri="{FF2B5EF4-FFF2-40B4-BE49-F238E27FC236}">
                <a16:creationId xmlns:a16="http://schemas.microsoft.com/office/drawing/2014/main" id="{FAA5A208-A213-7519-C1B9-277CAE779ECB}"/>
              </a:ext>
            </a:extLst>
          </p:cNvPr>
          <p:cNvSpPr txBox="1"/>
          <p:nvPr/>
        </p:nvSpPr>
        <p:spPr>
          <a:xfrm>
            <a:off x="11506201" y="3238500"/>
            <a:ext cx="5867400" cy="2540632"/>
          </a:xfrm>
          <a:prstGeom prst="rect">
            <a:avLst/>
          </a:prstGeom>
        </p:spPr>
        <p:txBody>
          <a:bodyPr wrap="square" lIns="0" tIns="0" rIns="0" bIns="0" rtlCol="0" anchor="t">
            <a:spAutoFit/>
          </a:bodyPr>
          <a:lstStyle/>
          <a:p>
            <a:pPr marL="342900" indent="-342900">
              <a:lnSpc>
                <a:spcPts val="2534"/>
              </a:lnSpc>
              <a:buFont typeface="+mj-lt"/>
              <a:buAutoNum type="arabicPeriod"/>
            </a:pPr>
            <a:r>
              <a:rPr lang="ko-KR" altLang="en-US">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입력 공백 시 에러표시</a:t>
            </a:r>
            <a:endPar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저장 성공 처리</a:t>
            </a:r>
            <a:br>
              <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기존 목록에 즉시추가</a:t>
            </a:r>
            <a:br>
              <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성공 시 알림 출력</a:t>
            </a:r>
            <a:endPar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endPar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a:p>
            <a:pPr marL="342900" indent="-342900">
              <a:lnSpc>
                <a:spcPts val="2534"/>
              </a:lnSpc>
              <a:buFont typeface="+mj-lt"/>
              <a:buAutoNum type="arabicPeriod"/>
            </a:pPr>
            <a:r>
              <a:rPr lang="ko-KR" altLang="en-US">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입력 실패</a:t>
            </a:r>
            <a:br>
              <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br>
            <a:r>
              <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rPr>
              <a:t> 입력 실패 및 서버로 인한 실패 시 알림</a:t>
            </a:r>
            <a:endParaRPr lang="en-US" altLang="ko-KR">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43" name="그림 42">
            <a:extLst>
              <a:ext uri="{FF2B5EF4-FFF2-40B4-BE49-F238E27FC236}">
                <a16:creationId xmlns:a16="http://schemas.microsoft.com/office/drawing/2014/main" id="{714E1C9A-AC13-6EAA-3FB0-B956299ADB63}"/>
              </a:ext>
            </a:extLst>
          </p:cNvPr>
          <p:cNvPicPr>
            <a:picLocks noChangeAspect="1"/>
          </p:cNvPicPr>
          <p:nvPr/>
        </p:nvPicPr>
        <p:blipFill>
          <a:blip r:embed="rId5"/>
          <a:stretch>
            <a:fillRect/>
          </a:stretch>
        </p:blipFill>
        <p:spPr>
          <a:xfrm>
            <a:off x="1095227" y="2797739"/>
            <a:ext cx="6184375" cy="4911513"/>
          </a:xfrm>
          <a:prstGeom prst="rect">
            <a:avLst/>
          </a:prstGeom>
          <a:ln>
            <a:noFill/>
          </a:ln>
          <a:effectLst>
            <a:outerShdw blurRad="190500" algn="tl" rotWithShape="0">
              <a:srgbClr val="000000">
                <a:alpha val="70000"/>
              </a:srgbClr>
            </a:outerShdw>
          </a:effectLst>
        </p:spPr>
      </p:pic>
      <p:sp>
        <p:nvSpPr>
          <p:cNvPr id="29" name="직사각형 28">
            <a:extLst>
              <a:ext uri="{FF2B5EF4-FFF2-40B4-BE49-F238E27FC236}">
                <a16:creationId xmlns:a16="http://schemas.microsoft.com/office/drawing/2014/main" id="{2BCA330A-9756-5C03-BECE-0FEC551D4E2B}"/>
              </a:ext>
            </a:extLst>
          </p:cNvPr>
          <p:cNvSpPr/>
          <p:nvPr/>
        </p:nvSpPr>
        <p:spPr>
          <a:xfrm>
            <a:off x="1219200" y="3091354"/>
            <a:ext cx="2438400" cy="5926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ea typeface="Pretendard" panose="02000503000000020004" pitchFamily="50" charset="-127"/>
            </a:endParaRPr>
          </a:p>
        </p:txBody>
      </p:sp>
      <p:sp>
        <p:nvSpPr>
          <p:cNvPr id="37" name="직사각형 36">
            <a:extLst>
              <a:ext uri="{FF2B5EF4-FFF2-40B4-BE49-F238E27FC236}">
                <a16:creationId xmlns:a16="http://schemas.microsoft.com/office/drawing/2014/main" id="{5784FDD8-67AB-CE83-B3BD-2ACCCF9815B6}"/>
              </a:ext>
            </a:extLst>
          </p:cNvPr>
          <p:cNvSpPr/>
          <p:nvPr/>
        </p:nvSpPr>
        <p:spPr>
          <a:xfrm>
            <a:off x="1219200" y="5100320"/>
            <a:ext cx="4267200" cy="13385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ea typeface="Pretendard" panose="02000503000000020004" pitchFamily="50" charset="-127"/>
            </a:endParaRPr>
          </a:p>
        </p:txBody>
      </p:sp>
      <p:sp>
        <p:nvSpPr>
          <p:cNvPr id="39" name="직사각형 38">
            <a:extLst>
              <a:ext uri="{FF2B5EF4-FFF2-40B4-BE49-F238E27FC236}">
                <a16:creationId xmlns:a16="http://schemas.microsoft.com/office/drawing/2014/main" id="{BC08B245-B408-4B13-8F01-87B70940407A}"/>
              </a:ext>
            </a:extLst>
          </p:cNvPr>
          <p:cNvSpPr/>
          <p:nvPr/>
        </p:nvSpPr>
        <p:spPr>
          <a:xfrm>
            <a:off x="1219200" y="6685280"/>
            <a:ext cx="4765040" cy="9042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a:ea typeface="Pretendard" panose="02000503000000020004" pitchFamily="50" charset="-127"/>
              </a:rPr>
              <a:t>    </a:t>
            </a:r>
          </a:p>
        </p:txBody>
      </p:sp>
      <p:sp>
        <p:nvSpPr>
          <p:cNvPr id="31" name="타원 30">
            <a:extLst>
              <a:ext uri="{FF2B5EF4-FFF2-40B4-BE49-F238E27FC236}">
                <a16:creationId xmlns:a16="http://schemas.microsoft.com/office/drawing/2014/main" id="{9B036B8A-02A8-C5FC-A2AC-D06B9B500797}"/>
              </a:ext>
            </a:extLst>
          </p:cNvPr>
          <p:cNvSpPr/>
          <p:nvPr/>
        </p:nvSpPr>
        <p:spPr>
          <a:xfrm>
            <a:off x="859200" y="2731354"/>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1</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40" name="타원 39">
            <a:extLst>
              <a:ext uri="{FF2B5EF4-FFF2-40B4-BE49-F238E27FC236}">
                <a16:creationId xmlns:a16="http://schemas.microsoft.com/office/drawing/2014/main" id="{F5F5DC51-4D87-17CE-B2F6-A44819642C60}"/>
              </a:ext>
            </a:extLst>
          </p:cNvPr>
          <p:cNvSpPr/>
          <p:nvPr/>
        </p:nvSpPr>
        <p:spPr>
          <a:xfrm>
            <a:off x="838200" y="4610954"/>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2</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41" name="타원 40">
            <a:extLst>
              <a:ext uri="{FF2B5EF4-FFF2-40B4-BE49-F238E27FC236}">
                <a16:creationId xmlns:a16="http://schemas.microsoft.com/office/drawing/2014/main" id="{BD120234-13C0-BC67-3F70-8BA2834F43E3}"/>
              </a:ext>
            </a:extLst>
          </p:cNvPr>
          <p:cNvSpPr/>
          <p:nvPr/>
        </p:nvSpPr>
        <p:spPr>
          <a:xfrm>
            <a:off x="838200" y="6368634"/>
            <a:ext cx="360000" cy="360000"/>
          </a:xfrm>
          <a:prstGeom prst="ellipse">
            <a:avLst/>
          </a:prstGeom>
          <a:solidFill>
            <a:srgbClr val="FF0000"/>
          </a:solid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2000">
                <a:latin typeface="Pretendard" panose="02000503000000020004" pitchFamily="50" charset="-127"/>
                <a:ea typeface="Pretendard" panose="02000503000000020004" pitchFamily="50" charset="-127"/>
                <a:cs typeface="Pretendard" panose="02000503000000020004" pitchFamily="50" charset="-127"/>
              </a:rPr>
              <a:t>3</a:t>
            </a:r>
            <a:endParaRPr kumimoji="1" lang="ko-KR" altLang="en-US" sz="2000">
              <a:latin typeface="Pretendard" panose="02000503000000020004" pitchFamily="50" charset="-127"/>
              <a:ea typeface="Pretendard" panose="02000503000000020004" pitchFamily="50" charset="-127"/>
              <a:cs typeface="Pretendard" panose="02000503000000020004" pitchFamily="50" charset="-127"/>
            </a:endParaRPr>
          </a:p>
        </p:txBody>
      </p:sp>
      <p:sp>
        <p:nvSpPr>
          <p:cNvPr id="54" name="TextBox 18">
            <a:extLst>
              <a:ext uri="{FF2B5EF4-FFF2-40B4-BE49-F238E27FC236}">
                <a16:creationId xmlns:a16="http://schemas.microsoft.com/office/drawing/2014/main" id="{174D774B-58EE-A97F-52A4-724EFCE75689}"/>
              </a:ext>
            </a:extLst>
          </p:cNvPr>
          <p:cNvSpPr txBox="1"/>
          <p:nvPr/>
        </p:nvSpPr>
        <p:spPr>
          <a:xfrm>
            <a:off x="11947824" y="2476500"/>
            <a:ext cx="4968576" cy="586122"/>
          </a:xfrm>
          <a:prstGeom prst="rect">
            <a:avLst/>
          </a:prstGeom>
        </p:spPr>
        <p:txBody>
          <a:bodyPr wrap="square" lIns="0" tIns="0" rIns="0" bIns="0" rtlCol="0" anchor="t">
            <a:spAutoFit/>
          </a:bodyPr>
          <a:lstStyle/>
          <a:p>
            <a:pPr>
              <a:lnSpc>
                <a:spcPts val="4799"/>
              </a:lnSpc>
            </a:pPr>
            <a:r>
              <a:rPr lang="ko-KR" altLang="en-US"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 등록 상세 내용</a:t>
            </a:r>
            <a:endParaRPr lang="en-US" altLang="ko-KR"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3846067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a:extLst>
            <a:ext uri="{FF2B5EF4-FFF2-40B4-BE49-F238E27FC236}">
              <a16:creationId xmlns:a16="http://schemas.microsoft.com/office/drawing/2014/main" id="{B06124A8-BAD6-3E72-827F-B787ADA88D64}"/>
            </a:ext>
          </a:extLst>
        </p:cNvPr>
        <p:cNvGrpSpPr/>
        <p:nvPr/>
      </p:nvGrpSpPr>
      <p:grpSpPr>
        <a:xfrm>
          <a:off x="0" y="0"/>
          <a:ext cx="0" cy="0"/>
          <a:chOff x="0" y="0"/>
          <a:chExt cx="0" cy="0"/>
        </a:xfrm>
      </p:grpSpPr>
      <p:grpSp>
        <p:nvGrpSpPr>
          <p:cNvPr id="23" name="Group 2">
            <a:extLst>
              <a:ext uri="{FF2B5EF4-FFF2-40B4-BE49-F238E27FC236}">
                <a16:creationId xmlns:a16="http://schemas.microsoft.com/office/drawing/2014/main" id="{AFA48F5A-B630-074A-A2DF-DC60217968A4}"/>
              </a:ext>
            </a:extLst>
          </p:cNvPr>
          <p:cNvGrpSpPr/>
          <p:nvPr/>
        </p:nvGrpSpPr>
        <p:grpSpPr>
          <a:xfrm>
            <a:off x="648888" y="468061"/>
            <a:ext cx="16990224" cy="9265301"/>
            <a:chOff x="0" y="-241102"/>
            <a:chExt cx="22653632" cy="12353734"/>
          </a:xfrm>
        </p:grpSpPr>
        <p:grpSp>
          <p:nvGrpSpPr>
            <p:cNvPr id="24" name="Group 3">
              <a:extLst>
                <a:ext uri="{FF2B5EF4-FFF2-40B4-BE49-F238E27FC236}">
                  <a16:creationId xmlns:a16="http://schemas.microsoft.com/office/drawing/2014/main" id="{48D77096-C849-C165-8269-62F37978F20A}"/>
                </a:ext>
              </a:extLst>
            </p:cNvPr>
            <p:cNvGrpSpPr/>
            <p:nvPr/>
          </p:nvGrpSpPr>
          <p:grpSpPr>
            <a:xfrm>
              <a:off x="0" y="-114102"/>
              <a:ext cx="22653632" cy="12226734"/>
              <a:chOff x="0" y="-47625"/>
              <a:chExt cx="4474792" cy="2415157"/>
            </a:xfrm>
          </p:grpSpPr>
          <p:sp>
            <p:nvSpPr>
              <p:cNvPr id="28" name="Freeform 4">
                <a:extLst>
                  <a:ext uri="{FF2B5EF4-FFF2-40B4-BE49-F238E27FC236}">
                    <a16:creationId xmlns:a16="http://schemas.microsoft.com/office/drawing/2014/main" id="{5C6F81E2-6C9A-94DE-FAB2-52F0AA7B52E0}"/>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a:ea typeface="Pretendard" panose="02000503000000020004" pitchFamily="50" charset="-127"/>
                </a:endParaRPr>
              </a:p>
            </p:txBody>
          </p:sp>
          <p:sp>
            <p:nvSpPr>
              <p:cNvPr id="29" name="TextBox 5">
                <a:extLst>
                  <a:ext uri="{FF2B5EF4-FFF2-40B4-BE49-F238E27FC236}">
                    <a16:creationId xmlns:a16="http://schemas.microsoft.com/office/drawing/2014/main" id="{B2FAEFC5-373F-E92A-CDEE-ED106FB39ABB}"/>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6">
              <a:extLst>
                <a:ext uri="{FF2B5EF4-FFF2-40B4-BE49-F238E27FC236}">
                  <a16:creationId xmlns:a16="http://schemas.microsoft.com/office/drawing/2014/main" id="{197A8824-0F78-FDF2-4852-4269B8E0A127}"/>
                </a:ext>
              </a:extLst>
            </p:cNvPr>
            <p:cNvGrpSpPr/>
            <p:nvPr/>
          </p:nvGrpSpPr>
          <p:grpSpPr>
            <a:xfrm>
              <a:off x="0" y="-241102"/>
              <a:ext cx="22653632" cy="12226734"/>
              <a:chOff x="0" y="-47625"/>
              <a:chExt cx="4474792" cy="2415157"/>
            </a:xfrm>
          </p:grpSpPr>
          <p:sp>
            <p:nvSpPr>
              <p:cNvPr id="26" name="Freeform 7">
                <a:extLst>
                  <a:ext uri="{FF2B5EF4-FFF2-40B4-BE49-F238E27FC236}">
                    <a16:creationId xmlns:a16="http://schemas.microsoft.com/office/drawing/2014/main" id="{646469AB-6AC4-1CCB-F9F5-2D4D39A964D8}"/>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a:ea typeface="Pretendard" panose="02000503000000020004" pitchFamily="50" charset="-127"/>
                </a:endParaRPr>
              </a:p>
            </p:txBody>
          </p:sp>
          <p:sp>
            <p:nvSpPr>
              <p:cNvPr id="27" name="TextBox 8">
                <a:extLst>
                  <a:ext uri="{FF2B5EF4-FFF2-40B4-BE49-F238E27FC236}">
                    <a16:creationId xmlns:a16="http://schemas.microsoft.com/office/drawing/2014/main" id="{A2FEC24D-40CC-F08B-44A3-1E3B8BC235A0}"/>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30" name="Group 9">
            <a:extLst>
              <a:ext uri="{FF2B5EF4-FFF2-40B4-BE49-F238E27FC236}">
                <a16:creationId xmlns:a16="http://schemas.microsoft.com/office/drawing/2014/main" id="{437960C1-03C0-F9D1-0040-5E8728429948}"/>
              </a:ext>
            </a:extLst>
          </p:cNvPr>
          <p:cNvGrpSpPr/>
          <p:nvPr/>
        </p:nvGrpSpPr>
        <p:grpSpPr>
          <a:xfrm>
            <a:off x="648888" y="468062"/>
            <a:ext cx="16990224" cy="1737021"/>
            <a:chOff x="0" y="-47625"/>
            <a:chExt cx="4474792" cy="457487"/>
          </a:xfrm>
        </p:grpSpPr>
        <p:sp>
          <p:nvSpPr>
            <p:cNvPr id="31" name="Freeform 10">
              <a:extLst>
                <a:ext uri="{FF2B5EF4-FFF2-40B4-BE49-F238E27FC236}">
                  <a16:creationId xmlns:a16="http://schemas.microsoft.com/office/drawing/2014/main" id="{8F455838-3896-0482-55AC-66AAF0789352}"/>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a:ea typeface="Pretendard" panose="02000503000000020004" pitchFamily="50" charset="-127"/>
              </a:endParaRPr>
            </a:p>
          </p:txBody>
        </p:sp>
        <p:sp>
          <p:nvSpPr>
            <p:cNvPr id="32" name="TextBox 11">
              <a:extLst>
                <a:ext uri="{FF2B5EF4-FFF2-40B4-BE49-F238E27FC236}">
                  <a16:creationId xmlns:a16="http://schemas.microsoft.com/office/drawing/2014/main" id="{185466F7-A266-03D5-8E72-34889C9CD8BD}"/>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a:extLst>
              <a:ext uri="{FF2B5EF4-FFF2-40B4-BE49-F238E27FC236}">
                <a16:creationId xmlns:a16="http://schemas.microsoft.com/office/drawing/2014/main" id="{F9BE7E78-97FC-FD69-2C90-D9C00B2F3A4C}"/>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자체 평가 의견</a:t>
            </a:r>
            <a:endParaRPr lang="en-US" altLang="ko-KR" sz="5544" spc="-282">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41" name="Freeform 14">
            <a:extLst>
              <a:ext uri="{FF2B5EF4-FFF2-40B4-BE49-F238E27FC236}">
                <a16:creationId xmlns:a16="http://schemas.microsoft.com/office/drawing/2014/main" id="{58F17501-0AF7-F935-4165-90D03F680A99}"/>
              </a:ext>
            </a:extLst>
          </p:cNvPr>
          <p:cNvSpPr/>
          <p:nvPr/>
        </p:nvSpPr>
        <p:spPr>
          <a:xfrm>
            <a:off x="1311666" y="28574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2" name="TextBox 18">
            <a:extLst>
              <a:ext uri="{FF2B5EF4-FFF2-40B4-BE49-F238E27FC236}">
                <a16:creationId xmlns:a16="http://schemas.microsoft.com/office/drawing/2014/main" id="{1F2E2617-BF7A-0219-F833-858166653432}"/>
              </a:ext>
            </a:extLst>
          </p:cNvPr>
          <p:cNvSpPr txBox="1"/>
          <p:nvPr/>
        </p:nvSpPr>
        <p:spPr>
          <a:xfrm>
            <a:off x="1813224" y="2705100"/>
            <a:ext cx="5120976" cy="586122"/>
          </a:xfrm>
          <a:prstGeom prst="rect">
            <a:avLst/>
          </a:prstGeom>
        </p:spPr>
        <p:txBody>
          <a:bodyPr wrap="square" lIns="0" tIns="0" rIns="0" bIns="0" rtlCol="0" anchor="t">
            <a:spAutoFit/>
          </a:bodyPr>
          <a:lstStyle/>
          <a:p>
            <a:pPr latinLnBrk="1">
              <a:lnSpc>
                <a:spcPts val="4799"/>
              </a:lnSpc>
            </a:pPr>
            <a:r>
              <a:rPr lang="ko-KR" altLang="en-US"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완성도 </a:t>
            </a:r>
            <a:endParaRPr lang="en-US" altLang="ko-KR"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12" name="사각형: 둥근 모서리 45">
            <a:extLst>
              <a:ext uri="{FF2B5EF4-FFF2-40B4-BE49-F238E27FC236}">
                <a16:creationId xmlns:a16="http://schemas.microsoft.com/office/drawing/2014/main" id="{73FE8D39-FF59-B140-2BC0-857C3C4AC75C}"/>
              </a:ext>
            </a:extLst>
          </p:cNvPr>
          <p:cNvSpPr/>
          <p:nvPr/>
        </p:nvSpPr>
        <p:spPr>
          <a:xfrm>
            <a:off x="1311666" y="3386472"/>
            <a:ext cx="11063214" cy="5567028"/>
          </a:xfrm>
          <a:prstGeom prst="roundRect">
            <a:avLst/>
          </a:prstGeom>
          <a:noFill/>
          <a:ln>
            <a:solidFill>
              <a:srgbClr val="8D9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r>
              <a:rPr lang="ko-KR" altLang="ko-KR"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프로젝트를 진행하면서 직업전문학교에서 배운 개발 순서(개요 → 요구사항지시서 → 테이블정의서 → ERD)</a:t>
            </a:r>
            <a:r>
              <a:rPr lang="ko-KR" altLang="ko-KR" spc="-62" dirty="0"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를</a:t>
            </a:r>
            <a:r>
              <a:rPr lang="ko-KR" altLang="ko-KR"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실제로 적용해 보았습니다. 코드를 많이 아는 것만큼, 어떤 흐름으로 설계</a:t>
            </a:r>
            <a:r>
              <a:rPr lang="ko-KR" altLang="en-US"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개발이 진행되는지 이해하고 그 순서대로 준비하는 것이 완성도에 직접 영향을 준다는 걸 체감했습니다.</a:t>
            </a:r>
          </a:p>
          <a:p>
            <a:pPr lvl="0" eaLnBrk="0" fontAlgn="base" hangingPunct="0">
              <a:spcBef>
                <a:spcPct val="0"/>
              </a:spcBef>
              <a:spcAft>
                <a:spcPct val="0"/>
              </a:spcAft>
            </a:pPr>
            <a:r>
              <a:rPr lang="ko-KR" altLang="ko-KR"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전체 기능은 기획 단계에서부터 흐름을 고려해 설계하여 기능 간 연계가 자연스럽게 이어지도록 구성했고, 요구사항에 맞춰 주요 기능들을 구현했습니다. 화면 구성도 실제 사용 흐름을 기준으로 정리해 사용자가 이해하기 쉬운 UI/UX 구조를 만들었고, 데이터 연동과 화면 전환에서도 큰 끊김 없이 안정적으로 동작하도록 처리했습니다.</a:t>
            </a:r>
          </a:p>
          <a:p>
            <a:pPr lvl="0" eaLnBrk="0" fontAlgn="base" hangingPunct="0">
              <a:spcBef>
                <a:spcPct val="0"/>
              </a:spcBef>
              <a:spcAft>
                <a:spcPct val="0"/>
              </a:spcAft>
            </a:pPr>
            <a:r>
              <a:rPr lang="ko-KR" altLang="ko-KR"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또한 요구사항지시서와 테이블정의서를 기반으로 개발을 진행하면서 입력 검증(필수값, 상태 분기, 중복 처리 등)을 코드에 반영해 기능의 신뢰도를 높이는 예외처리까지 포함해 구현했습니다. 결과적으로 기획 단계에서 설정한 목표 기능 대부분을 충족했지만, 일부 기능은 초기 설계가 충분히 정리되지 않아 후반에 구조 보완이 필요했습니다. 이를 통해 다음 프로젝트에서는 설계 단계에서 예외 상황까지 더 구체적으로 정리하고, 개발 전 사전 검토를 강화해야 한다는 점을 </a:t>
            </a:r>
            <a:r>
              <a:rPr lang="ko-KR" altLang="ko-KR" spc="-62" dirty="0"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깨달았습니다</a:t>
            </a:r>
            <a:r>
              <a:rPr lang="ko-KR" altLang="ko-KR"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a:t>
            </a:r>
          </a:p>
        </p:txBody>
      </p:sp>
      <p:pic>
        <p:nvPicPr>
          <p:cNvPr id="14" name="그림 13">
            <a:extLst>
              <a:ext uri="{FF2B5EF4-FFF2-40B4-BE49-F238E27FC236}">
                <a16:creationId xmlns:a16="http://schemas.microsoft.com/office/drawing/2014/main" id="{73C6D3E4-9662-C433-FAE0-E006D61F2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0506" y="3788736"/>
            <a:ext cx="4762500" cy="4762500"/>
          </a:xfrm>
          <a:prstGeom prst="rect">
            <a:avLst/>
          </a:prstGeom>
        </p:spPr>
      </p:pic>
    </p:spTree>
    <p:extLst>
      <p:ext uri="{BB962C8B-B14F-4D97-AF65-F5344CB8AC3E}">
        <p14:creationId xmlns:p14="http://schemas.microsoft.com/office/powerpoint/2010/main" val="676259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a:extLst>
            <a:ext uri="{FF2B5EF4-FFF2-40B4-BE49-F238E27FC236}">
              <a16:creationId xmlns:a16="http://schemas.microsoft.com/office/drawing/2014/main" id="{2F474C28-3AC0-FB74-4DA6-9B59D8CE4EC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8869A44-ACC1-E601-F1E5-077C1A3E56A8}"/>
              </a:ext>
            </a:extLst>
          </p:cNvPr>
          <p:cNvGrpSpPr/>
          <p:nvPr/>
        </p:nvGrpSpPr>
        <p:grpSpPr>
          <a:xfrm>
            <a:off x="653968" y="468062"/>
            <a:ext cx="16990224" cy="9265301"/>
            <a:chOff x="0" y="-241102"/>
            <a:chExt cx="22653632" cy="12353734"/>
          </a:xfrm>
        </p:grpSpPr>
        <p:grpSp>
          <p:nvGrpSpPr>
            <p:cNvPr id="3" name="Group 3">
              <a:extLst>
                <a:ext uri="{FF2B5EF4-FFF2-40B4-BE49-F238E27FC236}">
                  <a16:creationId xmlns:a16="http://schemas.microsoft.com/office/drawing/2014/main" id="{5408D356-5A96-DEE0-8094-993BA198FD0D}"/>
                </a:ext>
              </a:extLst>
            </p:cNvPr>
            <p:cNvGrpSpPr/>
            <p:nvPr/>
          </p:nvGrpSpPr>
          <p:grpSpPr>
            <a:xfrm>
              <a:off x="0" y="127000"/>
              <a:ext cx="22653632" cy="11985632"/>
              <a:chOff x="0" y="0"/>
              <a:chExt cx="4474792" cy="2367532"/>
            </a:xfrm>
          </p:grpSpPr>
          <p:sp>
            <p:nvSpPr>
              <p:cNvPr id="4" name="Freeform 4">
                <a:extLst>
                  <a:ext uri="{FF2B5EF4-FFF2-40B4-BE49-F238E27FC236}">
                    <a16:creationId xmlns:a16="http://schemas.microsoft.com/office/drawing/2014/main" id="{11306DF2-3FE8-FDFC-DDC9-9CB0B6E1E680}"/>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a:ea typeface="Pretendard" panose="02000503000000020004" pitchFamily="50" charset="-127"/>
                </a:endParaRPr>
              </a:p>
            </p:txBody>
          </p:sp>
          <p:sp>
            <p:nvSpPr>
              <p:cNvPr id="5" name="TextBox 5">
                <a:extLst>
                  <a:ext uri="{FF2B5EF4-FFF2-40B4-BE49-F238E27FC236}">
                    <a16:creationId xmlns:a16="http://schemas.microsoft.com/office/drawing/2014/main" id="{6BE93E86-D167-A06E-12D5-00EE9AAB0BEC}"/>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A9C22DB5-8A85-5ADD-23FA-7E728D702A8F}"/>
                </a:ext>
              </a:extLst>
            </p:cNvPr>
            <p:cNvGrpSpPr/>
            <p:nvPr/>
          </p:nvGrpSpPr>
          <p:grpSpPr>
            <a:xfrm>
              <a:off x="0" y="-241102"/>
              <a:ext cx="22653632" cy="12226734"/>
              <a:chOff x="0" y="-47625"/>
              <a:chExt cx="4474792" cy="2415157"/>
            </a:xfrm>
          </p:grpSpPr>
          <p:sp>
            <p:nvSpPr>
              <p:cNvPr id="7" name="Freeform 7">
                <a:extLst>
                  <a:ext uri="{FF2B5EF4-FFF2-40B4-BE49-F238E27FC236}">
                    <a16:creationId xmlns:a16="http://schemas.microsoft.com/office/drawing/2014/main" id="{9F43BF10-CB26-8E10-7B07-2474CF76CA08}"/>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a:ea typeface="Pretendard" panose="02000503000000020004" pitchFamily="50" charset="-127"/>
                </a:endParaRPr>
              </a:p>
            </p:txBody>
          </p:sp>
          <p:sp>
            <p:nvSpPr>
              <p:cNvPr id="8" name="TextBox 8">
                <a:extLst>
                  <a:ext uri="{FF2B5EF4-FFF2-40B4-BE49-F238E27FC236}">
                    <a16:creationId xmlns:a16="http://schemas.microsoft.com/office/drawing/2014/main" id="{A4CDAB19-8CA2-B4F5-D5AE-8EF87F630D3B}"/>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9" name="Group 9">
            <a:extLst>
              <a:ext uri="{FF2B5EF4-FFF2-40B4-BE49-F238E27FC236}">
                <a16:creationId xmlns:a16="http://schemas.microsoft.com/office/drawing/2014/main" id="{A692D5DC-DC23-108B-8780-FA0C9969E123}"/>
              </a:ext>
            </a:extLst>
          </p:cNvPr>
          <p:cNvGrpSpPr/>
          <p:nvPr/>
        </p:nvGrpSpPr>
        <p:grpSpPr>
          <a:xfrm>
            <a:off x="648888" y="648888"/>
            <a:ext cx="16990224" cy="1556195"/>
            <a:chOff x="0" y="0"/>
            <a:chExt cx="4474792" cy="409862"/>
          </a:xfrm>
        </p:grpSpPr>
        <p:sp>
          <p:nvSpPr>
            <p:cNvPr id="10" name="Freeform 10">
              <a:extLst>
                <a:ext uri="{FF2B5EF4-FFF2-40B4-BE49-F238E27FC236}">
                  <a16:creationId xmlns:a16="http://schemas.microsoft.com/office/drawing/2014/main" id="{39BA7511-E396-7E08-B51E-447FA38D8E93}"/>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a:ea typeface="Pretendard" panose="02000503000000020004" pitchFamily="50" charset="-127"/>
              </a:endParaRPr>
            </a:p>
          </p:txBody>
        </p:sp>
        <p:sp>
          <p:nvSpPr>
            <p:cNvPr id="11" name="TextBox 11">
              <a:extLst>
                <a:ext uri="{FF2B5EF4-FFF2-40B4-BE49-F238E27FC236}">
                  <a16:creationId xmlns:a16="http://schemas.microsoft.com/office/drawing/2014/main" id="{63C23181-8C47-A0F3-6969-498BE34B5EBD}"/>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a:extLst>
              <a:ext uri="{FF2B5EF4-FFF2-40B4-BE49-F238E27FC236}">
                <a16:creationId xmlns:a16="http://schemas.microsoft.com/office/drawing/2014/main" id="{EDC29CDB-E4BC-CADF-730B-AB1191A12CE0}"/>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spc="-282">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자체 평가 의견</a:t>
            </a:r>
            <a:endParaRPr lang="en-US" altLang="ko-KR" sz="5544" spc="-282">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41" name="Freeform 14">
            <a:extLst>
              <a:ext uri="{FF2B5EF4-FFF2-40B4-BE49-F238E27FC236}">
                <a16:creationId xmlns:a16="http://schemas.microsoft.com/office/drawing/2014/main" id="{FE735C41-74BE-E563-7644-7F9EDFF86709}"/>
              </a:ext>
            </a:extLst>
          </p:cNvPr>
          <p:cNvSpPr/>
          <p:nvPr/>
        </p:nvSpPr>
        <p:spPr>
          <a:xfrm>
            <a:off x="1311666" y="2857404"/>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2" name="TextBox 18">
            <a:extLst>
              <a:ext uri="{FF2B5EF4-FFF2-40B4-BE49-F238E27FC236}">
                <a16:creationId xmlns:a16="http://schemas.microsoft.com/office/drawing/2014/main" id="{8B3CE6CE-1B55-061F-5507-6EE7A5876043}"/>
              </a:ext>
            </a:extLst>
          </p:cNvPr>
          <p:cNvSpPr txBox="1"/>
          <p:nvPr/>
        </p:nvSpPr>
        <p:spPr>
          <a:xfrm>
            <a:off x="1813224" y="2705100"/>
            <a:ext cx="5120976" cy="586122"/>
          </a:xfrm>
          <a:prstGeom prst="rect">
            <a:avLst/>
          </a:prstGeom>
        </p:spPr>
        <p:txBody>
          <a:bodyPr wrap="square" lIns="0" tIns="0" rIns="0" bIns="0" rtlCol="0" anchor="t">
            <a:spAutoFit/>
          </a:bodyPr>
          <a:lstStyle/>
          <a:p>
            <a:pPr latinLnBrk="1">
              <a:lnSpc>
                <a:spcPts val="4799"/>
              </a:lnSpc>
            </a:pPr>
            <a:r>
              <a:rPr lang="ko-KR" altLang="en-US"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트러블 슈팅</a:t>
            </a:r>
            <a:endParaRPr lang="en-US" altLang="ko-KR" sz="3999">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46" name="사각형: 둥근 모서리 45">
            <a:extLst>
              <a:ext uri="{FF2B5EF4-FFF2-40B4-BE49-F238E27FC236}">
                <a16:creationId xmlns:a16="http://schemas.microsoft.com/office/drawing/2014/main" id="{C140A8CF-6FD7-394F-FBB8-923D3611C03E}"/>
              </a:ext>
            </a:extLst>
          </p:cNvPr>
          <p:cNvSpPr/>
          <p:nvPr/>
        </p:nvSpPr>
        <p:spPr>
          <a:xfrm>
            <a:off x="1311666" y="3386472"/>
            <a:ext cx="15833334" cy="5567028"/>
          </a:xfrm>
          <a:prstGeom prst="roundRect">
            <a:avLst/>
          </a:prstGeom>
          <a:noFill/>
          <a:ln>
            <a:solidFill>
              <a:srgbClr val="8D9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2540"/>
              </a:lnSpc>
            </a:pPr>
            <a:r>
              <a:rPr lang="ko-KR" altLang="ko-KR" b="1"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1. Google </a:t>
            </a:r>
            <a:r>
              <a:rPr lang="ko-KR" altLang="ko-KR" b="1" spc="-62"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Maps</a:t>
            </a:r>
            <a:r>
              <a:rPr lang="ko-KR" altLang="ko-KR" b="1"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마커 표시 </a:t>
            </a:r>
            <a:endParaRPr lang="en-US" altLang="ko-KR" b="1"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endParaRPr>
          </a:p>
          <a:p>
            <a:pPr>
              <a:lnSpc>
                <a:spcPts val="2540"/>
              </a:lnSpc>
            </a:pP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구글지도에 휠체어 충전기 위치를 표시하기 위해 데이터를 추출해 검색했는데, 결과가 부정확했고 상세 정보를 추가하는 과정에서 문제가 발생했습니다. 이를 해결하기 위해 </a:t>
            </a:r>
            <a:r>
              <a:rPr lang="ko-KR" altLang="ko-KR" spc="-62"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forEach로</a:t>
            </a: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데이터를 </a:t>
            </a:r>
            <a:r>
              <a:rPr lang="ko-KR" altLang="ko-KR" spc="-62"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가공·재배열한</a:t>
            </a: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뒤, Google </a:t>
            </a:r>
            <a:r>
              <a:rPr lang="ko-KR" altLang="ko-KR" spc="-62"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Maps의</a:t>
            </a: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마커 기능으로 위치를 정상 표시했습니다. 또한 API 호출 과정에서 요청 한도(</a:t>
            </a:r>
            <a:r>
              <a:rPr lang="ko-KR" altLang="ko-KR" spc="-62"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Quota</a:t>
            </a: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ko-KR" spc="-62"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에</a:t>
            </a: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걸려 지도가 먹통이 되는 문제를 겪었고, 이 경험을 통해 초기 개발 단계에서는 데이터를 간추려 테스트한 뒤 단계적으로 </a:t>
            </a:r>
            <a:r>
              <a:rPr lang="ko-KR" altLang="ko-KR" spc="-62"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데이터량을</a:t>
            </a: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늘려 안정성을 확인해야 한다는 점을 배웠습니다.</a:t>
            </a:r>
          </a:p>
          <a:p>
            <a:pPr lvl="0" eaLnBrk="0" fontAlgn="base" hangingPunct="0">
              <a:spcBef>
                <a:spcPct val="0"/>
              </a:spcBef>
              <a:spcAft>
                <a:spcPct val="0"/>
              </a:spcAft>
            </a:pPr>
            <a:endPar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endParaRPr>
          </a:p>
          <a:p>
            <a:pPr lvl="0" eaLnBrk="0" fontAlgn="base" hangingPunct="0">
              <a:spcBef>
                <a:spcPct val="0"/>
              </a:spcBef>
              <a:spcAft>
                <a:spcPct val="0"/>
              </a:spcAft>
            </a:pPr>
            <a:r>
              <a:rPr lang="ko-KR" altLang="ko-KR" b="1"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2. DB JOIN 구조 변경 후 저장 실패 </a:t>
            </a:r>
            <a:endParaRPr lang="en-US" altLang="ko-KR" b="1"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endParaRPr>
          </a:p>
          <a:p>
            <a:pPr lvl="0" eaLnBrk="0" fontAlgn="base" hangingPunct="0">
              <a:spcBef>
                <a:spcPct val="0"/>
              </a:spcBef>
              <a:spcAft>
                <a:spcPct val="0"/>
              </a:spcAft>
            </a:pP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DB 테이블을 추가하면서 부모–자식 관계 기반의 JOIN 구조로 저장/조회 방식을 변경했는데, 프론트 </a:t>
            </a:r>
            <a:r>
              <a:rPr lang="ko-KR" altLang="ko-KR" spc="-62"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입력값이</a:t>
            </a: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ko-KR" spc="-62"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DB에</a:t>
            </a: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저장되지 않는 문제가 발생했습니다. 해결을 위해 </a:t>
            </a:r>
            <a:r>
              <a:rPr lang="ko-KR" altLang="ko-KR" spc="-62"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ERD로</a:t>
            </a: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FK 연관관계를 먼저 점검하고, 서버에서 실제로 전달되는 값과 쿼리 실행 흐름을 </a:t>
            </a:r>
            <a:r>
              <a:rPr lang="ko-KR" altLang="ko-KR" spc="-62" err="1">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console.log로</a:t>
            </a:r>
            <a:r>
              <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 단계별 확인하며 원인을 좁혀갔습니다. “프론트 입력 → 서버 전달 → 쿼리 실행 → DB 반영” 순서로 구간을 나눠 확인한 결과 문제를 해결할 수 있었고, 조바심 내기보다 흐름을 분해해 차근차근 점검하는 방식이 가장 빠르다는 것을 배웠습니다.</a:t>
            </a:r>
          </a:p>
          <a:p>
            <a:pPr lvl="0" eaLnBrk="0" fontAlgn="base" hangingPunct="0">
              <a:spcBef>
                <a:spcPct val="0"/>
              </a:spcBef>
              <a:spcAft>
                <a:spcPct val="0"/>
              </a:spcAft>
            </a:pPr>
            <a:endParaRPr lang="ko-KR" altLang="ko-KR"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383781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F88A0-CF43-ABC5-C970-0100CB1F54F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BA02E51-5F08-5D59-4BB3-77AA96FBB62E}"/>
              </a:ext>
            </a:extLst>
          </p:cNvPr>
          <p:cNvGrpSpPr/>
          <p:nvPr/>
        </p:nvGrpSpPr>
        <p:grpSpPr>
          <a:xfrm>
            <a:off x="653968" y="468062"/>
            <a:ext cx="16990224" cy="9265301"/>
            <a:chOff x="0" y="-241102"/>
            <a:chExt cx="22653632" cy="12353734"/>
          </a:xfrm>
        </p:grpSpPr>
        <p:grpSp>
          <p:nvGrpSpPr>
            <p:cNvPr id="3" name="Group 3">
              <a:extLst>
                <a:ext uri="{FF2B5EF4-FFF2-40B4-BE49-F238E27FC236}">
                  <a16:creationId xmlns:a16="http://schemas.microsoft.com/office/drawing/2014/main" id="{4CFD0470-84D1-CADF-13D2-3CB07211F912}"/>
                </a:ext>
              </a:extLst>
            </p:cNvPr>
            <p:cNvGrpSpPr/>
            <p:nvPr/>
          </p:nvGrpSpPr>
          <p:grpSpPr>
            <a:xfrm>
              <a:off x="0" y="127000"/>
              <a:ext cx="22653632" cy="11985632"/>
              <a:chOff x="0" y="0"/>
              <a:chExt cx="4474792" cy="2367532"/>
            </a:xfrm>
          </p:grpSpPr>
          <p:sp>
            <p:nvSpPr>
              <p:cNvPr id="4" name="Freeform 4">
                <a:extLst>
                  <a:ext uri="{FF2B5EF4-FFF2-40B4-BE49-F238E27FC236}">
                    <a16:creationId xmlns:a16="http://schemas.microsoft.com/office/drawing/2014/main" id="{7CE31B6B-829B-F2E1-A428-583825E918DB}"/>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a:ea typeface="Pretendard" panose="02000503000000020004" pitchFamily="50" charset="-127"/>
                </a:endParaRPr>
              </a:p>
            </p:txBody>
          </p:sp>
          <p:sp>
            <p:nvSpPr>
              <p:cNvPr id="5" name="TextBox 5">
                <a:extLst>
                  <a:ext uri="{FF2B5EF4-FFF2-40B4-BE49-F238E27FC236}">
                    <a16:creationId xmlns:a16="http://schemas.microsoft.com/office/drawing/2014/main" id="{3AE11277-9080-0B23-F93B-90D90FC764C6}"/>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5F47B289-A490-A894-2262-99F60EE7C670}"/>
                </a:ext>
              </a:extLst>
            </p:cNvPr>
            <p:cNvGrpSpPr/>
            <p:nvPr/>
          </p:nvGrpSpPr>
          <p:grpSpPr>
            <a:xfrm>
              <a:off x="0" y="-241102"/>
              <a:ext cx="22653632" cy="12226734"/>
              <a:chOff x="0" y="-47625"/>
              <a:chExt cx="4474792" cy="2415157"/>
            </a:xfrm>
          </p:grpSpPr>
          <p:sp>
            <p:nvSpPr>
              <p:cNvPr id="7" name="Freeform 7">
                <a:extLst>
                  <a:ext uri="{FF2B5EF4-FFF2-40B4-BE49-F238E27FC236}">
                    <a16:creationId xmlns:a16="http://schemas.microsoft.com/office/drawing/2014/main" id="{EDB9C5F2-6E35-99E9-0B5C-419D2CB3BA55}"/>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a:ea typeface="Pretendard" panose="02000503000000020004" pitchFamily="50" charset="-127"/>
                </a:endParaRPr>
              </a:p>
            </p:txBody>
          </p:sp>
          <p:sp>
            <p:nvSpPr>
              <p:cNvPr id="8" name="TextBox 8">
                <a:extLst>
                  <a:ext uri="{FF2B5EF4-FFF2-40B4-BE49-F238E27FC236}">
                    <a16:creationId xmlns:a16="http://schemas.microsoft.com/office/drawing/2014/main" id="{8DF7634A-3B86-7C12-1C30-E22E8ED5D16A}"/>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9" name="Group 9">
            <a:extLst>
              <a:ext uri="{FF2B5EF4-FFF2-40B4-BE49-F238E27FC236}">
                <a16:creationId xmlns:a16="http://schemas.microsoft.com/office/drawing/2014/main" id="{B5FB55BC-DDA2-907B-B67D-FE346CB853C5}"/>
              </a:ext>
            </a:extLst>
          </p:cNvPr>
          <p:cNvGrpSpPr/>
          <p:nvPr/>
        </p:nvGrpSpPr>
        <p:grpSpPr>
          <a:xfrm>
            <a:off x="648888" y="648888"/>
            <a:ext cx="16990224" cy="1556195"/>
            <a:chOff x="0" y="0"/>
            <a:chExt cx="4474792" cy="409862"/>
          </a:xfrm>
        </p:grpSpPr>
        <p:sp>
          <p:nvSpPr>
            <p:cNvPr id="10" name="Freeform 10">
              <a:extLst>
                <a:ext uri="{FF2B5EF4-FFF2-40B4-BE49-F238E27FC236}">
                  <a16:creationId xmlns:a16="http://schemas.microsoft.com/office/drawing/2014/main" id="{4AFC7C03-FC10-F0D5-DE61-B09748744DF0}"/>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a:ea typeface="Pretendard" panose="02000503000000020004" pitchFamily="50" charset="-127"/>
              </a:endParaRPr>
            </a:p>
          </p:txBody>
        </p:sp>
        <p:sp>
          <p:nvSpPr>
            <p:cNvPr id="11" name="TextBox 11">
              <a:extLst>
                <a:ext uri="{FF2B5EF4-FFF2-40B4-BE49-F238E27FC236}">
                  <a16:creationId xmlns:a16="http://schemas.microsoft.com/office/drawing/2014/main" id="{0F9C8E22-C473-1BD6-26ED-B9DEE129EEDB}"/>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a:extLst>
              <a:ext uri="{FF2B5EF4-FFF2-40B4-BE49-F238E27FC236}">
                <a16:creationId xmlns:a16="http://schemas.microsoft.com/office/drawing/2014/main" id="{93E99EF9-FB6F-A526-C4CD-DFA75B58D7C8}"/>
              </a:ext>
            </a:extLst>
          </p:cNvPr>
          <p:cNvSpPr txBox="1"/>
          <p:nvPr/>
        </p:nvSpPr>
        <p:spPr>
          <a:xfrm>
            <a:off x="1338497" y="923925"/>
            <a:ext cx="7043503" cy="922753"/>
          </a:xfrm>
          <a:prstGeom prst="rect">
            <a:avLst/>
          </a:prstGeom>
        </p:spPr>
        <p:txBody>
          <a:bodyPr wrap="square" lIns="0" tIns="0" rIns="0" bIns="0" rtlCol="0" anchor="t">
            <a:spAutoFit/>
          </a:bodyPr>
          <a:lstStyle/>
          <a:p>
            <a:pPr>
              <a:lnSpc>
                <a:spcPts val="7762"/>
              </a:lnSpc>
            </a:pPr>
            <a:r>
              <a:rPr lang="ko-KR" altLang="en-US" sz="5544"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최종 산출물</a:t>
            </a:r>
            <a:endParaRPr lang="en-US" altLang="ko-KR" sz="5544"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pic>
        <p:nvPicPr>
          <p:cNvPr id="12" name="그림 11">
            <a:extLst>
              <a:ext uri="{FF2B5EF4-FFF2-40B4-BE49-F238E27FC236}">
                <a16:creationId xmlns:a16="http://schemas.microsoft.com/office/drawing/2014/main" id="{DEA0ED90-61A7-1BF3-0204-8DDEBAC8BAC8}"/>
              </a:ext>
            </a:extLst>
          </p:cNvPr>
          <p:cNvPicPr>
            <a:picLocks noChangeAspect="1"/>
          </p:cNvPicPr>
          <p:nvPr/>
        </p:nvPicPr>
        <p:blipFill>
          <a:blip r:embed="rId3"/>
          <a:stretch>
            <a:fillRect/>
          </a:stretch>
        </p:blipFill>
        <p:spPr>
          <a:xfrm>
            <a:off x="990600" y="2247900"/>
            <a:ext cx="4194858" cy="2175654"/>
          </a:xfrm>
          <a:prstGeom prst="rect">
            <a:avLst/>
          </a:prstGeom>
          <a:ln>
            <a:noFill/>
          </a:ln>
          <a:effectLst>
            <a:outerShdw blurRad="190500" algn="tl" rotWithShape="0">
              <a:srgbClr val="000000">
                <a:alpha val="70000"/>
              </a:srgbClr>
            </a:outerShdw>
          </a:effectLst>
        </p:spPr>
      </p:pic>
      <p:pic>
        <p:nvPicPr>
          <p:cNvPr id="13" name="그림 12">
            <a:extLst>
              <a:ext uri="{FF2B5EF4-FFF2-40B4-BE49-F238E27FC236}">
                <a16:creationId xmlns:a16="http://schemas.microsoft.com/office/drawing/2014/main" id="{58873ED9-C533-F3A8-54BD-1E3372A8FEFD}"/>
              </a:ext>
            </a:extLst>
          </p:cNvPr>
          <p:cNvPicPr>
            <a:picLocks noChangeAspect="1"/>
          </p:cNvPicPr>
          <p:nvPr/>
        </p:nvPicPr>
        <p:blipFill>
          <a:blip r:embed="rId4"/>
          <a:stretch>
            <a:fillRect/>
          </a:stretch>
        </p:blipFill>
        <p:spPr>
          <a:xfrm>
            <a:off x="6477000" y="2227661"/>
            <a:ext cx="4475929" cy="2175654"/>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DB5175BC-5BFC-C942-F040-BE2BA325241B}"/>
              </a:ext>
            </a:extLst>
          </p:cNvPr>
          <p:cNvPicPr>
            <a:picLocks noChangeAspect="1"/>
          </p:cNvPicPr>
          <p:nvPr/>
        </p:nvPicPr>
        <p:blipFill>
          <a:blip r:embed="rId5"/>
          <a:stretch>
            <a:fillRect/>
          </a:stretch>
        </p:blipFill>
        <p:spPr>
          <a:xfrm>
            <a:off x="12325904" y="2247900"/>
            <a:ext cx="4268282" cy="2201535"/>
          </a:xfrm>
          <a:prstGeom prst="rect">
            <a:avLst/>
          </a:prstGeom>
          <a:ln>
            <a:noFill/>
          </a:ln>
          <a:effectLst>
            <a:outerShdw blurRad="190500" algn="tl" rotWithShape="0">
              <a:srgbClr val="000000">
                <a:alpha val="70000"/>
              </a:srgbClr>
            </a:outerShdw>
          </a:effectLst>
        </p:spPr>
      </p:pic>
      <p:pic>
        <p:nvPicPr>
          <p:cNvPr id="15" name="그림 14">
            <a:extLst>
              <a:ext uri="{FF2B5EF4-FFF2-40B4-BE49-F238E27FC236}">
                <a16:creationId xmlns:a16="http://schemas.microsoft.com/office/drawing/2014/main" id="{5327AFCB-8D4B-DB5F-22F3-AA18FD167BD0}"/>
              </a:ext>
            </a:extLst>
          </p:cNvPr>
          <p:cNvPicPr>
            <a:picLocks noChangeAspect="1"/>
          </p:cNvPicPr>
          <p:nvPr/>
        </p:nvPicPr>
        <p:blipFill>
          <a:blip r:embed="rId6"/>
          <a:srcRect b="4778"/>
          <a:stretch>
            <a:fillRect/>
          </a:stretch>
        </p:blipFill>
        <p:spPr>
          <a:xfrm>
            <a:off x="6487510" y="4513661"/>
            <a:ext cx="4467780" cy="2201535"/>
          </a:xfrm>
          <a:prstGeom prst="rect">
            <a:avLst/>
          </a:prstGeom>
          <a:ln>
            <a:noFill/>
          </a:ln>
          <a:effectLst>
            <a:outerShdw blurRad="190500" algn="tl" rotWithShape="0">
              <a:srgbClr val="000000">
                <a:alpha val="70000"/>
              </a:srgbClr>
            </a:outerShdw>
          </a:effectLst>
        </p:spPr>
      </p:pic>
      <p:pic>
        <p:nvPicPr>
          <p:cNvPr id="16" name="그림 15">
            <a:extLst>
              <a:ext uri="{FF2B5EF4-FFF2-40B4-BE49-F238E27FC236}">
                <a16:creationId xmlns:a16="http://schemas.microsoft.com/office/drawing/2014/main" id="{93BA4C93-6EF4-61D2-BCC8-B205937A9268}"/>
              </a:ext>
            </a:extLst>
          </p:cNvPr>
          <p:cNvPicPr>
            <a:picLocks noChangeAspect="1"/>
          </p:cNvPicPr>
          <p:nvPr/>
        </p:nvPicPr>
        <p:blipFill>
          <a:blip r:embed="rId7"/>
          <a:stretch>
            <a:fillRect/>
          </a:stretch>
        </p:blipFill>
        <p:spPr>
          <a:xfrm>
            <a:off x="12325905" y="4533900"/>
            <a:ext cx="4239444" cy="2201535"/>
          </a:xfrm>
          <a:prstGeom prst="rect">
            <a:avLst/>
          </a:prstGeom>
          <a:ln>
            <a:noFill/>
          </a:ln>
          <a:effectLst>
            <a:outerShdw blurRad="190500" algn="tl" rotWithShape="0">
              <a:srgbClr val="000000">
                <a:alpha val="70000"/>
              </a:srgbClr>
            </a:outerShdw>
          </a:effectLst>
        </p:spPr>
      </p:pic>
      <p:pic>
        <p:nvPicPr>
          <p:cNvPr id="17" name="그림 16">
            <a:extLst>
              <a:ext uri="{FF2B5EF4-FFF2-40B4-BE49-F238E27FC236}">
                <a16:creationId xmlns:a16="http://schemas.microsoft.com/office/drawing/2014/main" id="{47B1D7CB-0836-0DB3-6F09-EA8168D4602F}"/>
              </a:ext>
            </a:extLst>
          </p:cNvPr>
          <p:cNvPicPr>
            <a:picLocks noChangeAspect="1"/>
          </p:cNvPicPr>
          <p:nvPr/>
        </p:nvPicPr>
        <p:blipFill>
          <a:blip r:embed="rId8"/>
          <a:stretch>
            <a:fillRect/>
          </a:stretch>
        </p:blipFill>
        <p:spPr>
          <a:xfrm>
            <a:off x="990600" y="6901187"/>
            <a:ext cx="4189605" cy="2175654"/>
          </a:xfrm>
          <a:prstGeom prst="rect">
            <a:avLst/>
          </a:prstGeom>
          <a:ln>
            <a:noFill/>
          </a:ln>
          <a:effectLst>
            <a:outerShdw blurRad="190500" algn="tl" rotWithShape="0">
              <a:srgbClr val="000000">
                <a:alpha val="70000"/>
              </a:srgbClr>
            </a:outerShdw>
          </a:effectLst>
        </p:spPr>
      </p:pic>
      <p:pic>
        <p:nvPicPr>
          <p:cNvPr id="18" name="그림 17">
            <a:extLst>
              <a:ext uri="{FF2B5EF4-FFF2-40B4-BE49-F238E27FC236}">
                <a16:creationId xmlns:a16="http://schemas.microsoft.com/office/drawing/2014/main" id="{301C679E-F520-17F2-2E70-922D2B851ED0}"/>
              </a:ext>
            </a:extLst>
          </p:cNvPr>
          <p:cNvPicPr>
            <a:picLocks noChangeAspect="1"/>
          </p:cNvPicPr>
          <p:nvPr/>
        </p:nvPicPr>
        <p:blipFill>
          <a:blip r:embed="rId9"/>
          <a:stretch>
            <a:fillRect/>
          </a:stretch>
        </p:blipFill>
        <p:spPr>
          <a:xfrm>
            <a:off x="6477000" y="6880948"/>
            <a:ext cx="4372107" cy="2661913"/>
          </a:xfrm>
          <a:prstGeom prst="rect">
            <a:avLst/>
          </a:prstGeom>
          <a:ln>
            <a:noFill/>
          </a:ln>
          <a:effectLst>
            <a:outerShdw blurRad="190500" algn="tl" rotWithShape="0">
              <a:srgbClr val="000000">
                <a:alpha val="70000"/>
              </a:srgbClr>
            </a:outerShdw>
          </a:effectLst>
        </p:spPr>
      </p:pic>
      <p:pic>
        <p:nvPicPr>
          <p:cNvPr id="19" name="그림 18">
            <a:extLst>
              <a:ext uri="{FF2B5EF4-FFF2-40B4-BE49-F238E27FC236}">
                <a16:creationId xmlns:a16="http://schemas.microsoft.com/office/drawing/2014/main" id="{66FF5CA2-EAFE-5AF6-0613-8CE46F9120C0}"/>
              </a:ext>
            </a:extLst>
          </p:cNvPr>
          <p:cNvPicPr>
            <a:picLocks noChangeAspect="1"/>
          </p:cNvPicPr>
          <p:nvPr/>
        </p:nvPicPr>
        <p:blipFill>
          <a:blip r:embed="rId10"/>
          <a:stretch>
            <a:fillRect/>
          </a:stretch>
        </p:blipFill>
        <p:spPr>
          <a:xfrm>
            <a:off x="990600" y="4533900"/>
            <a:ext cx="4185276" cy="21538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22434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a:extLst>
            <a:ext uri="{FF2B5EF4-FFF2-40B4-BE49-F238E27FC236}">
              <a16:creationId xmlns:a16="http://schemas.microsoft.com/office/drawing/2014/main" id="{CD5A14E4-41B9-AE1F-1B51-E637B08D41B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C2B7D46-381B-5A13-6D96-D0565A8D1146}"/>
              </a:ext>
            </a:extLst>
          </p:cNvPr>
          <p:cNvGrpSpPr/>
          <p:nvPr/>
        </p:nvGrpSpPr>
        <p:grpSpPr>
          <a:xfrm>
            <a:off x="648888" y="648888"/>
            <a:ext cx="16990224" cy="9084474"/>
            <a:chOff x="0" y="0"/>
            <a:chExt cx="22653632" cy="12112632"/>
          </a:xfrm>
        </p:grpSpPr>
        <p:grpSp>
          <p:nvGrpSpPr>
            <p:cNvPr id="3" name="Group 3">
              <a:extLst>
                <a:ext uri="{FF2B5EF4-FFF2-40B4-BE49-F238E27FC236}">
                  <a16:creationId xmlns:a16="http://schemas.microsoft.com/office/drawing/2014/main" id="{F9781E57-2EFF-E649-D9A6-ABFEBA36A189}"/>
                </a:ext>
              </a:extLst>
            </p:cNvPr>
            <p:cNvGrpSpPr/>
            <p:nvPr/>
          </p:nvGrpSpPr>
          <p:grpSpPr>
            <a:xfrm>
              <a:off x="0" y="127000"/>
              <a:ext cx="22653632" cy="11985632"/>
              <a:chOff x="0" y="0"/>
              <a:chExt cx="4474792" cy="2367532"/>
            </a:xfrm>
          </p:grpSpPr>
          <p:sp>
            <p:nvSpPr>
              <p:cNvPr id="4" name="Freeform 4">
                <a:extLst>
                  <a:ext uri="{FF2B5EF4-FFF2-40B4-BE49-F238E27FC236}">
                    <a16:creationId xmlns:a16="http://schemas.microsoft.com/office/drawing/2014/main" id="{013D11FF-3FC2-EA52-953E-45B79B20759A}"/>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a:ea typeface="Pretendard" panose="02000503000000020004" pitchFamily="50" charset="-127"/>
                </a:endParaRPr>
              </a:p>
            </p:txBody>
          </p:sp>
          <p:sp>
            <p:nvSpPr>
              <p:cNvPr id="5" name="TextBox 5">
                <a:extLst>
                  <a:ext uri="{FF2B5EF4-FFF2-40B4-BE49-F238E27FC236}">
                    <a16:creationId xmlns:a16="http://schemas.microsoft.com/office/drawing/2014/main" id="{8127FC85-8E6D-122D-2731-CCFDC41E18FB}"/>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6C221199-223B-4683-00A2-5E6224B8DE9F}"/>
                </a:ext>
              </a:extLst>
            </p:cNvPr>
            <p:cNvGrpSpPr/>
            <p:nvPr/>
          </p:nvGrpSpPr>
          <p:grpSpPr>
            <a:xfrm>
              <a:off x="0" y="0"/>
              <a:ext cx="22653632" cy="11985632"/>
              <a:chOff x="0" y="0"/>
              <a:chExt cx="4474792" cy="2367532"/>
            </a:xfrm>
          </p:grpSpPr>
          <p:sp>
            <p:nvSpPr>
              <p:cNvPr id="7" name="Freeform 7">
                <a:extLst>
                  <a:ext uri="{FF2B5EF4-FFF2-40B4-BE49-F238E27FC236}">
                    <a16:creationId xmlns:a16="http://schemas.microsoft.com/office/drawing/2014/main" id="{86E491A8-E7AD-CA8D-6DBF-58F9725C2997}"/>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a:ea typeface="Pretendard" panose="02000503000000020004" pitchFamily="50" charset="-127"/>
                </a:endParaRPr>
              </a:p>
            </p:txBody>
          </p:sp>
          <p:sp>
            <p:nvSpPr>
              <p:cNvPr id="8" name="TextBox 8">
                <a:extLst>
                  <a:ext uri="{FF2B5EF4-FFF2-40B4-BE49-F238E27FC236}">
                    <a16:creationId xmlns:a16="http://schemas.microsoft.com/office/drawing/2014/main" id="{E533CEEB-6DB3-E6D7-DF4D-111BD5F29EBA}"/>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9" name="Group 9">
            <a:extLst>
              <a:ext uri="{FF2B5EF4-FFF2-40B4-BE49-F238E27FC236}">
                <a16:creationId xmlns:a16="http://schemas.microsoft.com/office/drawing/2014/main" id="{48827A9A-7DE9-8876-6A5E-27A10F3EB43A}"/>
              </a:ext>
            </a:extLst>
          </p:cNvPr>
          <p:cNvGrpSpPr/>
          <p:nvPr/>
        </p:nvGrpSpPr>
        <p:grpSpPr>
          <a:xfrm>
            <a:off x="648888" y="648888"/>
            <a:ext cx="16990224" cy="1556195"/>
            <a:chOff x="0" y="0"/>
            <a:chExt cx="4474792" cy="409862"/>
          </a:xfrm>
        </p:grpSpPr>
        <p:sp>
          <p:nvSpPr>
            <p:cNvPr id="10" name="Freeform 10">
              <a:extLst>
                <a:ext uri="{FF2B5EF4-FFF2-40B4-BE49-F238E27FC236}">
                  <a16:creationId xmlns:a16="http://schemas.microsoft.com/office/drawing/2014/main" id="{DF8E0F5F-0B22-2FF7-DF83-D399A91F39EC}"/>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a:ea typeface="Pretendard" panose="02000503000000020004" pitchFamily="50" charset="-127"/>
              </a:endParaRPr>
            </a:p>
          </p:txBody>
        </p:sp>
        <p:sp>
          <p:nvSpPr>
            <p:cNvPr id="11" name="TextBox 11">
              <a:extLst>
                <a:ext uri="{FF2B5EF4-FFF2-40B4-BE49-F238E27FC236}">
                  <a16:creationId xmlns:a16="http://schemas.microsoft.com/office/drawing/2014/main" id="{7F774300-8BCC-2821-F109-94955998FC98}"/>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a:p>
          </p:txBody>
        </p:sp>
      </p:grpSp>
      <p:sp>
        <p:nvSpPr>
          <p:cNvPr id="20" name="사각형: 둥근 모서리 19">
            <a:extLst>
              <a:ext uri="{FF2B5EF4-FFF2-40B4-BE49-F238E27FC236}">
                <a16:creationId xmlns:a16="http://schemas.microsoft.com/office/drawing/2014/main" id="{F0C8BAE0-8D93-790F-F4FB-5EFD345573DA}"/>
              </a:ext>
            </a:extLst>
          </p:cNvPr>
          <p:cNvSpPr/>
          <p:nvPr/>
        </p:nvSpPr>
        <p:spPr>
          <a:xfrm>
            <a:off x="2324100" y="3848100"/>
            <a:ext cx="13639800" cy="3733800"/>
          </a:xfrm>
          <a:prstGeom prst="roundRect">
            <a:avLst/>
          </a:prstGeom>
          <a:noFill/>
          <a:ln>
            <a:solidFill>
              <a:srgbClr val="8D9C97"/>
            </a:solidFill>
          </a:ln>
        </p:spPr>
        <p:style>
          <a:lnRef idx="2">
            <a:schemeClr val="accent1">
              <a:shade val="15000"/>
            </a:schemeClr>
          </a:lnRef>
          <a:fillRef idx="1">
            <a:schemeClr val="accent1"/>
          </a:fillRef>
          <a:effectRef idx="0">
            <a:schemeClr val="accent1"/>
          </a:effectRef>
          <a:fontRef idx="minor">
            <a:schemeClr val="lt1"/>
          </a:fontRef>
        </p:style>
        <p:txBody>
          <a:bodyPr tIns="720000" rtlCol="0" anchor="ctr"/>
          <a:lstStyle/>
          <a:p>
            <a:pPr algn="ctr">
              <a:lnSpc>
                <a:spcPts val="2540"/>
              </a:lnSpc>
            </a:pPr>
            <a:r>
              <a:rPr lang="ko-KR" altLang="en-US" sz="8000" spc="-62">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감사합니다</a:t>
            </a:r>
          </a:p>
        </p:txBody>
      </p:sp>
    </p:spTree>
    <p:extLst>
      <p:ext uri="{BB962C8B-B14F-4D97-AF65-F5344CB8AC3E}">
        <p14:creationId xmlns:p14="http://schemas.microsoft.com/office/powerpoint/2010/main" val="1058580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a:extLst>
            <a:ext uri="{FF2B5EF4-FFF2-40B4-BE49-F238E27FC236}">
              <a16:creationId xmlns:a16="http://schemas.microsoft.com/office/drawing/2014/main" id="{947BDCAA-A93A-5320-2BD4-C20430CEE1B0}"/>
            </a:ext>
          </a:extLst>
        </p:cNvPr>
        <p:cNvGrpSpPr/>
        <p:nvPr/>
      </p:nvGrpSpPr>
      <p:grpSpPr>
        <a:xfrm>
          <a:off x="0" y="0"/>
          <a:ext cx="0" cy="0"/>
          <a:chOff x="0" y="0"/>
          <a:chExt cx="0" cy="0"/>
        </a:xfrm>
      </p:grpSpPr>
      <p:grpSp>
        <p:nvGrpSpPr>
          <p:cNvPr id="17" name="Group 2">
            <a:extLst>
              <a:ext uri="{FF2B5EF4-FFF2-40B4-BE49-F238E27FC236}">
                <a16:creationId xmlns:a16="http://schemas.microsoft.com/office/drawing/2014/main" id="{7C607109-3906-7FEF-EA89-F76C9D5CD4CD}"/>
              </a:ext>
            </a:extLst>
          </p:cNvPr>
          <p:cNvGrpSpPr/>
          <p:nvPr/>
        </p:nvGrpSpPr>
        <p:grpSpPr>
          <a:xfrm>
            <a:off x="648888" y="468061"/>
            <a:ext cx="16990224" cy="9265301"/>
            <a:chOff x="0" y="-241102"/>
            <a:chExt cx="22653632" cy="12353734"/>
          </a:xfrm>
        </p:grpSpPr>
        <p:grpSp>
          <p:nvGrpSpPr>
            <p:cNvPr id="24" name="Group 3">
              <a:extLst>
                <a:ext uri="{FF2B5EF4-FFF2-40B4-BE49-F238E27FC236}">
                  <a16:creationId xmlns:a16="http://schemas.microsoft.com/office/drawing/2014/main" id="{1438BE32-8A58-D435-457C-2343F58B22C6}"/>
                </a:ext>
              </a:extLst>
            </p:cNvPr>
            <p:cNvGrpSpPr/>
            <p:nvPr/>
          </p:nvGrpSpPr>
          <p:grpSpPr>
            <a:xfrm>
              <a:off x="0" y="-114102"/>
              <a:ext cx="22653632" cy="12226734"/>
              <a:chOff x="0" y="-47625"/>
              <a:chExt cx="4474792" cy="2415157"/>
            </a:xfrm>
          </p:grpSpPr>
          <p:sp>
            <p:nvSpPr>
              <p:cNvPr id="39" name="Freeform 4">
                <a:extLst>
                  <a:ext uri="{FF2B5EF4-FFF2-40B4-BE49-F238E27FC236}">
                    <a16:creationId xmlns:a16="http://schemas.microsoft.com/office/drawing/2014/main" id="{F6C6CBEA-4253-2D8B-7793-0E240E06A4DE}"/>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40" name="TextBox 5">
                <a:extLst>
                  <a:ext uri="{FF2B5EF4-FFF2-40B4-BE49-F238E27FC236}">
                    <a16:creationId xmlns:a16="http://schemas.microsoft.com/office/drawing/2014/main" id="{0530941E-1C2B-974A-8F54-EE688B054D61}"/>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4" name="Group 6">
              <a:extLst>
                <a:ext uri="{FF2B5EF4-FFF2-40B4-BE49-F238E27FC236}">
                  <a16:creationId xmlns:a16="http://schemas.microsoft.com/office/drawing/2014/main" id="{ED2554C1-DFC9-3E09-662F-66AB9BE7F8E9}"/>
                </a:ext>
              </a:extLst>
            </p:cNvPr>
            <p:cNvGrpSpPr/>
            <p:nvPr/>
          </p:nvGrpSpPr>
          <p:grpSpPr>
            <a:xfrm>
              <a:off x="0" y="-241102"/>
              <a:ext cx="22653632" cy="12226734"/>
              <a:chOff x="0" y="-47625"/>
              <a:chExt cx="4474792" cy="2415157"/>
            </a:xfrm>
          </p:grpSpPr>
          <p:sp>
            <p:nvSpPr>
              <p:cNvPr id="36" name="Freeform 7">
                <a:extLst>
                  <a:ext uri="{FF2B5EF4-FFF2-40B4-BE49-F238E27FC236}">
                    <a16:creationId xmlns:a16="http://schemas.microsoft.com/office/drawing/2014/main" id="{50960DBB-0547-6375-51E4-6D589343367F}"/>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38" name="TextBox 8">
                <a:extLst>
                  <a:ext uri="{FF2B5EF4-FFF2-40B4-BE49-F238E27FC236}">
                    <a16:creationId xmlns:a16="http://schemas.microsoft.com/office/drawing/2014/main" id="{AE53FFC8-3DA0-9012-2EB9-B53049E67214}"/>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41" name="Group 9">
            <a:extLst>
              <a:ext uri="{FF2B5EF4-FFF2-40B4-BE49-F238E27FC236}">
                <a16:creationId xmlns:a16="http://schemas.microsoft.com/office/drawing/2014/main" id="{1DFCF5CF-9CBF-ADBB-2667-831C044EF1F1}"/>
              </a:ext>
            </a:extLst>
          </p:cNvPr>
          <p:cNvGrpSpPr/>
          <p:nvPr/>
        </p:nvGrpSpPr>
        <p:grpSpPr>
          <a:xfrm>
            <a:off x="648888" y="468062"/>
            <a:ext cx="16990224" cy="1737021"/>
            <a:chOff x="0" y="-47625"/>
            <a:chExt cx="4474792" cy="457487"/>
          </a:xfrm>
        </p:grpSpPr>
        <p:sp>
          <p:nvSpPr>
            <p:cNvPr id="42" name="Freeform 10">
              <a:extLst>
                <a:ext uri="{FF2B5EF4-FFF2-40B4-BE49-F238E27FC236}">
                  <a16:creationId xmlns:a16="http://schemas.microsoft.com/office/drawing/2014/main" id="{843DBA68-DE28-7BB4-C1FE-2F6081F1F35F}"/>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43" name="TextBox 11">
              <a:extLst>
                <a:ext uri="{FF2B5EF4-FFF2-40B4-BE49-F238E27FC236}">
                  <a16:creationId xmlns:a16="http://schemas.microsoft.com/office/drawing/2014/main" id="{9B203E92-2015-4B40-54B2-3C5EFCA9F8F1}"/>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15" name="TextBox 15">
            <a:extLst>
              <a:ext uri="{FF2B5EF4-FFF2-40B4-BE49-F238E27FC236}">
                <a16:creationId xmlns:a16="http://schemas.microsoft.com/office/drawing/2014/main" id="{F596FF77-5C42-C36E-F413-DBCE6FD38069}"/>
              </a:ext>
            </a:extLst>
          </p:cNvPr>
          <p:cNvSpPr txBox="1"/>
          <p:nvPr/>
        </p:nvSpPr>
        <p:spPr>
          <a:xfrm>
            <a:off x="1338497" y="923925"/>
            <a:ext cx="5097279" cy="949776"/>
          </a:xfrm>
          <a:prstGeom prst="rect">
            <a:avLst/>
          </a:prstGeom>
        </p:spPr>
        <p:txBody>
          <a:bodyPr lIns="0" tIns="0" rIns="0" bIns="0" rtlCol="0" anchor="t">
            <a:spAutoFit/>
          </a:bodyPr>
          <a:lstStyle/>
          <a:p>
            <a:pPr algn="l">
              <a:lnSpc>
                <a:spcPts val="7762"/>
              </a:lnSpc>
            </a:pPr>
            <a:r>
              <a:rPr 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개요</a:t>
            </a:r>
          </a:p>
        </p:txBody>
      </p:sp>
      <p:sp>
        <p:nvSpPr>
          <p:cNvPr id="16" name="TextBox 16">
            <a:extLst>
              <a:ext uri="{FF2B5EF4-FFF2-40B4-BE49-F238E27FC236}">
                <a16:creationId xmlns:a16="http://schemas.microsoft.com/office/drawing/2014/main" id="{F88B2A51-7640-306F-9880-1BCEC3004A9C}"/>
              </a:ext>
            </a:extLst>
          </p:cNvPr>
          <p:cNvSpPr txBox="1"/>
          <p:nvPr/>
        </p:nvSpPr>
        <p:spPr>
          <a:xfrm>
            <a:off x="5356982"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개발 환경</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grpSp>
        <p:nvGrpSpPr>
          <p:cNvPr id="12" name="Group 12">
            <a:extLst>
              <a:ext uri="{FF2B5EF4-FFF2-40B4-BE49-F238E27FC236}">
                <a16:creationId xmlns:a16="http://schemas.microsoft.com/office/drawing/2014/main" id="{EDE79A64-838F-B435-7AC1-71259CA1B821}"/>
              </a:ext>
            </a:extLst>
          </p:cNvPr>
          <p:cNvGrpSpPr/>
          <p:nvPr/>
        </p:nvGrpSpPr>
        <p:grpSpPr>
          <a:xfrm>
            <a:off x="1714332" y="4218949"/>
            <a:ext cx="4721444" cy="2981951"/>
            <a:chOff x="0" y="0"/>
            <a:chExt cx="1243508" cy="785370"/>
          </a:xfrm>
        </p:grpSpPr>
        <p:sp>
          <p:nvSpPr>
            <p:cNvPr id="13" name="Freeform 13">
              <a:extLst>
                <a:ext uri="{FF2B5EF4-FFF2-40B4-BE49-F238E27FC236}">
                  <a16:creationId xmlns:a16="http://schemas.microsoft.com/office/drawing/2014/main" id="{CA5E2026-AD53-3DBB-0C5F-816126A16789}"/>
                </a:ext>
              </a:extLst>
            </p:cNvPr>
            <p:cNvSpPr/>
            <p:nvPr/>
          </p:nvSpPr>
          <p:spPr>
            <a:xfrm>
              <a:off x="0" y="0"/>
              <a:ext cx="1243508" cy="785370"/>
            </a:xfrm>
            <a:custGeom>
              <a:avLst/>
              <a:gdLst/>
              <a:ahLst/>
              <a:cxnLst/>
              <a:rect l="l" t="t" r="r" b="b"/>
              <a:pathLst>
                <a:path w="1243508" h="785370">
                  <a:moveTo>
                    <a:pt x="45913" y="0"/>
                  </a:moveTo>
                  <a:lnTo>
                    <a:pt x="1197595" y="0"/>
                  </a:lnTo>
                  <a:cubicBezTo>
                    <a:pt x="1222952" y="0"/>
                    <a:pt x="1243508" y="20556"/>
                    <a:pt x="1243508" y="45913"/>
                  </a:cubicBezTo>
                  <a:lnTo>
                    <a:pt x="1243508" y="739457"/>
                  </a:lnTo>
                  <a:cubicBezTo>
                    <a:pt x="1243508" y="751634"/>
                    <a:pt x="1238671" y="763312"/>
                    <a:pt x="1230060" y="771922"/>
                  </a:cubicBezTo>
                  <a:cubicBezTo>
                    <a:pt x="1221450" y="780533"/>
                    <a:pt x="1209772" y="785370"/>
                    <a:pt x="1197595" y="785370"/>
                  </a:cubicBezTo>
                  <a:lnTo>
                    <a:pt x="45913" y="785370"/>
                  </a:lnTo>
                  <a:cubicBezTo>
                    <a:pt x="20556" y="785370"/>
                    <a:pt x="0" y="764814"/>
                    <a:pt x="0" y="739457"/>
                  </a:cubicBezTo>
                  <a:lnTo>
                    <a:pt x="0" y="45913"/>
                  </a:lnTo>
                  <a:cubicBezTo>
                    <a:pt x="0" y="20556"/>
                    <a:pt x="20556" y="0"/>
                    <a:pt x="45913" y="0"/>
                  </a:cubicBezTo>
                  <a:close/>
                </a:path>
              </a:pathLst>
            </a:custGeom>
            <a:solidFill>
              <a:srgbClr val="8D9C97">
                <a:alpha val="19608"/>
              </a:srgbClr>
            </a:solidFill>
            <a:ln cap="rnd">
              <a:noFill/>
              <a:prstDash val="solid"/>
              <a:round/>
            </a:ln>
          </p:spPr>
          <p:txBody>
            <a:bodyPr/>
            <a:lstStyle/>
            <a:p>
              <a:endParaRPr lang="ko-KR" altLang="en-US" dirty="0">
                <a:ea typeface="Pretendard" panose="02000503000000020004" pitchFamily="50" charset="-127"/>
              </a:endParaRPr>
            </a:p>
          </p:txBody>
        </p:sp>
        <p:sp>
          <p:nvSpPr>
            <p:cNvPr id="19" name="TextBox 14">
              <a:extLst>
                <a:ext uri="{FF2B5EF4-FFF2-40B4-BE49-F238E27FC236}">
                  <a16:creationId xmlns:a16="http://schemas.microsoft.com/office/drawing/2014/main" id="{6F0A7F59-1AC4-CCE6-342F-C557437734C5}"/>
                </a:ext>
              </a:extLst>
            </p:cNvPr>
            <p:cNvSpPr txBox="1"/>
            <p:nvPr/>
          </p:nvSpPr>
          <p:spPr>
            <a:xfrm>
              <a:off x="0" y="0"/>
              <a:ext cx="1243508" cy="785370"/>
            </a:xfrm>
            <a:prstGeom prst="rect">
              <a:avLst/>
            </a:prstGeom>
          </p:spPr>
          <p:txBody>
            <a:bodyPr lIns="50800" tIns="50800" rIns="50800" bIns="50800" rtlCol="0" anchor="ctr"/>
            <a:lstStyle/>
            <a:p>
              <a:pPr algn="ctr">
                <a:lnSpc>
                  <a:spcPts val="2179"/>
                </a:lnSpc>
              </a:pPr>
              <a:endParaRPr lang="en-US" sz="1816" spc="-92" dirty="0">
                <a:solidFill>
                  <a:srgbClr val="FFFFFF">
                    <a:alpha val="19608"/>
                  </a:srgbClr>
                </a:solidFill>
                <a:latin typeface="Pretendard" panose="02000503000000020004" pitchFamily="50" charset="-127"/>
                <a:ea typeface="Pretendard" panose="02000503000000020004" pitchFamily="50" charset="-127"/>
                <a:cs typeface="Pretendard" panose="02000503000000020004" pitchFamily="50" charset="-127"/>
                <a:sym typeface="윤고딕"/>
              </a:endParaRPr>
            </a:p>
          </p:txBody>
        </p:sp>
      </p:grpSp>
      <p:grpSp>
        <p:nvGrpSpPr>
          <p:cNvPr id="20" name="Group 15">
            <a:extLst>
              <a:ext uri="{FF2B5EF4-FFF2-40B4-BE49-F238E27FC236}">
                <a16:creationId xmlns:a16="http://schemas.microsoft.com/office/drawing/2014/main" id="{4E27C325-E2DC-6B2A-D60C-295B05F36F0C}"/>
              </a:ext>
            </a:extLst>
          </p:cNvPr>
          <p:cNvGrpSpPr/>
          <p:nvPr/>
        </p:nvGrpSpPr>
        <p:grpSpPr>
          <a:xfrm>
            <a:off x="6783278" y="4218949"/>
            <a:ext cx="4721444" cy="2981951"/>
            <a:chOff x="0" y="0"/>
            <a:chExt cx="1243508" cy="785370"/>
          </a:xfrm>
        </p:grpSpPr>
        <p:sp>
          <p:nvSpPr>
            <p:cNvPr id="21" name="Freeform 16">
              <a:extLst>
                <a:ext uri="{FF2B5EF4-FFF2-40B4-BE49-F238E27FC236}">
                  <a16:creationId xmlns:a16="http://schemas.microsoft.com/office/drawing/2014/main" id="{88285D67-05CE-F837-F9D0-20D02BBDC0EB}"/>
                </a:ext>
              </a:extLst>
            </p:cNvPr>
            <p:cNvSpPr/>
            <p:nvPr/>
          </p:nvSpPr>
          <p:spPr>
            <a:xfrm>
              <a:off x="0" y="0"/>
              <a:ext cx="1243508" cy="785370"/>
            </a:xfrm>
            <a:custGeom>
              <a:avLst/>
              <a:gdLst/>
              <a:ahLst/>
              <a:cxnLst/>
              <a:rect l="l" t="t" r="r" b="b"/>
              <a:pathLst>
                <a:path w="1243508" h="785370">
                  <a:moveTo>
                    <a:pt x="45913" y="0"/>
                  </a:moveTo>
                  <a:lnTo>
                    <a:pt x="1197595" y="0"/>
                  </a:lnTo>
                  <a:cubicBezTo>
                    <a:pt x="1222952" y="0"/>
                    <a:pt x="1243508" y="20556"/>
                    <a:pt x="1243508" y="45913"/>
                  </a:cubicBezTo>
                  <a:lnTo>
                    <a:pt x="1243508" y="739457"/>
                  </a:lnTo>
                  <a:cubicBezTo>
                    <a:pt x="1243508" y="751634"/>
                    <a:pt x="1238671" y="763312"/>
                    <a:pt x="1230060" y="771922"/>
                  </a:cubicBezTo>
                  <a:cubicBezTo>
                    <a:pt x="1221450" y="780533"/>
                    <a:pt x="1209772" y="785370"/>
                    <a:pt x="1197595" y="785370"/>
                  </a:cubicBezTo>
                  <a:lnTo>
                    <a:pt x="45913" y="785370"/>
                  </a:lnTo>
                  <a:cubicBezTo>
                    <a:pt x="20556" y="785370"/>
                    <a:pt x="0" y="764814"/>
                    <a:pt x="0" y="739457"/>
                  </a:cubicBezTo>
                  <a:lnTo>
                    <a:pt x="0" y="45913"/>
                  </a:lnTo>
                  <a:cubicBezTo>
                    <a:pt x="0" y="20556"/>
                    <a:pt x="20556" y="0"/>
                    <a:pt x="45913" y="0"/>
                  </a:cubicBezTo>
                  <a:close/>
                </a:path>
              </a:pathLst>
            </a:custGeom>
            <a:solidFill>
              <a:srgbClr val="8D9C97">
                <a:alpha val="19608"/>
              </a:srgbClr>
            </a:solidFill>
            <a:ln cap="rnd">
              <a:noFill/>
              <a:prstDash val="solid"/>
              <a:round/>
            </a:ln>
          </p:spPr>
          <p:txBody>
            <a:bodyPr/>
            <a:lstStyle/>
            <a:p>
              <a:endParaRPr lang="ko-KR" altLang="en-US" dirty="0">
                <a:ea typeface="Pretendard" panose="02000503000000020004" pitchFamily="50" charset="-127"/>
              </a:endParaRPr>
            </a:p>
          </p:txBody>
        </p:sp>
        <p:sp>
          <p:nvSpPr>
            <p:cNvPr id="22" name="TextBox 17">
              <a:extLst>
                <a:ext uri="{FF2B5EF4-FFF2-40B4-BE49-F238E27FC236}">
                  <a16:creationId xmlns:a16="http://schemas.microsoft.com/office/drawing/2014/main" id="{D5693136-F031-EFF0-8380-2EA5675A46B9}"/>
                </a:ext>
              </a:extLst>
            </p:cNvPr>
            <p:cNvSpPr txBox="1"/>
            <p:nvPr/>
          </p:nvSpPr>
          <p:spPr>
            <a:xfrm>
              <a:off x="0" y="0"/>
              <a:ext cx="1243508" cy="785370"/>
            </a:xfrm>
            <a:prstGeom prst="rect">
              <a:avLst/>
            </a:prstGeom>
          </p:spPr>
          <p:txBody>
            <a:bodyPr lIns="50800" tIns="50800" rIns="50800" bIns="50800" rtlCol="0" anchor="ctr"/>
            <a:lstStyle/>
            <a:p>
              <a:pPr algn="ctr">
                <a:lnSpc>
                  <a:spcPts val="2179"/>
                </a:lnSpc>
              </a:pPr>
              <a:endParaRPr lang="en-US" sz="1816" spc="-92" dirty="0">
                <a:solidFill>
                  <a:srgbClr val="FFFFFF">
                    <a:alpha val="19608"/>
                  </a:srgbClr>
                </a:solidFill>
                <a:latin typeface="Pretendard" panose="02000503000000020004" pitchFamily="50" charset="-127"/>
                <a:ea typeface="Pretendard" panose="02000503000000020004" pitchFamily="50" charset="-127"/>
                <a:cs typeface="Pretendard" panose="02000503000000020004" pitchFamily="50" charset="-127"/>
                <a:sym typeface="윤고딕"/>
              </a:endParaRPr>
            </a:p>
          </p:txBody>
        </p:sp>
      </p:grpSp>
      <p:grpSp>
        <p:nvGrpSpPr>
          <p:cNvPr id="23" name="Group 18">
            <a:extLst>
              <a:ext uri="{FF2B5EF4-FFF2-40B4-BE49-F238E27FC236}">
                <a16:creationId xmlns:a16="http://schemas.microsoft.com/office/drawing/2014/main" id="{8E4F4616-695B-0AB2-12E0-D5DDDED766AD}"/>
              </a:ext>
            </a:extLst>
          </p:cNvPr>
          <p:cNvGrpSpPr/>
          <p:nvPr/>
        </p:nvGrpSpPr>
        <p:grpSpPr>
          <a:xfrm>
            <a:off x="11826204" y="4218949"/>
            <a:ext cx="4721444" cy="2981951"/>
            <a:chOff x="0" y="0"/>
            <a:chExt cx="1243508" cy="785370"/>
          </a:xfrm>
        </p:grpSpPr>
        <p:sp>
          <p:nvSpPr>
            <p:cNvPr id="25" name="Freeform 19">
              <a:extLst>
                <a:ext uri="{FF2B5EF4-FFF2-40B4-BE49-F238E27FC236}">
                  <a16:creationId xmlns:a16="http://schemas.microsoft.com/office/drawing/2014/main" id="{1A818C2B-039E-2445-6B19-46856FB23110}"/>
                </a:ext>
              </a:extLst>
            </p:cNvPr>
            <p:cNvSpPr/>
            <p:nvPr/>
          </p:nvSpPr>
          <p:spPr>
            <a:xfrm>
              <a:off x="0" y="0"/>
              <a:ext cx="1243508" cy="785370"/>
            </a:xfrm>
            <a:custGeom>
              <a:avLst/>
              <a:gdLst/>
              <a:ahLst/>
              <a:cxnLst/>
              <a:rect l="l" t="t" r="r" b="b"/>
              <a:pathLst>
                <a:path w="1243508" h="785370">
                  <a:moveTo>
                    <a:pt x="45913" y="0"/>
                  </a:moveTo>
                  <a:lnTo>
                    <a:pt x="1197595" y="0"/>
                  </a:lnTo>
                  <a:cubicBezTo>
                    <a:pt x="1222952" y="0"/>
                    <a:pt x="1243508" y="20556"/>
                    <a:pt x="1243508" y="45913"/>
                  </a:cubicBezTo>
                  <a:lnTo>
                    <a:pt x="1243508" y="739457"/>
                  </a:lnTo>
                  <a:cubicBezTo>
                    <a:pt x="1243508" y="751634"/>
                    <a:pt x="1238671" y="763312"/>
                    <a:pt x="1230060" y="771922"/>
                  </a:cubicBezTo>
                  <a:cubicBezTo>
                    <a:pt x="1221450" y="780533"/>
                    <a:pt x="1209772" y="785370"/>
                    <a:pt x="1197595" y="785370"/>
                  </a:cubicBezTo>
                  <a:lnTo>
                    <a:pt x="45913" y="785370"/>
                  </a:lnTo>
                  <a:cubicBezTo>
                    <a:pt x="20556" y="785370"/>
                    <a:pt x="0" y="764814"/>
                    <a:pt x="0" y="739457"/>
                  </a:cubicBezTo>
                  <a:lnTo>
                    <a:pt x="0" y="45913"/>
                  </a:lnTo>
                  <a:cubicBezTo>
                    <a:pt x="0" y="20556"/>
                    <a:pt x="20556" y="0"/>
                    <a:pt x="45913" y="0"/>
                  </a:cubicBezTo>
                  <a:close/>
                </a:path>
              </a:pathLst>
            </a:custGeom>
            <a:solidFill>
              <a:srgbClr val="8D9C97">
                <a:alpha val="19608"/>
              </a:srgbClr>
            </a:solidFill>
            <a:ln cap="rnd">
              <a:noFill/>
              <a:prstDash val="solid"/>
              <a:round/>
            </a:ln>
          </p:spPr>
          <p:txBody>
            <a:bodyPr/>
            <a:lstStyle/>
            <a:p>
              <a:endParaRPr lang="ko-KR" altLang="en-US" dirty="0">
                <a:ea typeface="Pretendard" panose="02000503000000020004" pitchFamily="50" charset="-127"/>
              </a:endParaRPr>
            </a:p>
          </p:txBody>
        </p:sp>
        <p:sp>
          <p:nvSpPr>
            <p:cNvPr id="26" name="TextBox 20">
              <a:extLst>
                <a:ext uri="{FF2B5EF4-FFF2-40B4-BE49-F238E27FC236}">
                  <a16:creationId xmlns:a16="http://schemas.microsoft.com/office/drawing/2014/main" id="{FD105145-F5FF-75A7-5615-AC6FE5112771}"/>
                </a:ext>
              </a:extLst>
            </p:cNvPr>
            <p:cNvSpPr txBox="1"/>
            <p:nvPr/>
          </p:nvSpPr>
          <p:spPr>
            <a:xfrm>
              <a:off x="0" y="0"/>
              <a:ext cx="1243508" cy="785370"/>
            </a:xfrm>
            <a:prstGeom prst="rect">
              <a:avLst/>
            </a:prstGeom>
          </p:spPr>
          <p:txBody>
            <a:bodyPr lIns="50800" tIns="50800" rIns="50800" bIns="50800" rtlCol="0" anchor="ctr"/>
            <a:lstStyle/>
            <a:p>
              <a:pPr algn="ctr">
                <a:lnSpc>
                  <a:spcPts val="2179"/>
                </a:lnSpc>
              </a:pPr>
              <a:endParaRPr lang="en-US" sz="1816" spc="-92" dirty="0">
                <a:solidFill>
                  <a:srgbClr val="FFFFFF">
                    <a:alpha val="19608"/>
                  </a:srgbClr>
                </a:solidFill>
                <a:latin typeface="Pretendard" panose="02000503000000020004" pitchFamily="50" charset="-127"/>
                <a:ea typeface="Pretendard" panose="02000503000000020004" pitchFamily="50" charset="-127"/>
                <a:cs typeface="Pretendard" panose="02000503000000020004" pitchFamily="50" charset="-127"/>
                <a:sym typeface="윤고딕"/>
              </a:endParaRPr>
            </a:p>
          </p:txBody>
        </p:sp>
      </p:grpSp>
      <p:sp>
        <p:nvSpPr>
          <p:cNvPr id="30" name="TextBox 30">
            <a:extLst>
              <a:ext uri="{FF2B5EF4-FFF2-40B4-BE49-F238E27FC236}">
                <a16:creationId xmlns:a16="http://schemas.microsoft.com/office/drawing/2014/main" id="{B46B6372-3829-8746-C0D0-D1CC4B7D5921}"/>
              </a:ext>
            </a:extLst>
          </p:cNvPr>
          <p:cNvSpPr txBox="1"/>
          <p:nvPr/>
        </p:nvSpPr>
        <p:spPr>
          <a:xfrm>
            <a:off x="2197700" y="6362700"/>
            <a:ext cx="3806749" cy="301108"/>
          </a:xfrm>
          <a:prstGeom prst="rect">
            <a:avLst/>
          </a:prstGeom>
        </p:spPr>
        <p:txBody>
          <a:bodyPr lIns="0" tIns="0" rIns="0" bIns="0" rtlCol="0" anchor="t">
            <a:spAutoFit/>
          </a:bodyPr>
          <a:lstStyle/>
          <a:p>
            <a:pPr algn="ctr">
              <a:lnSpc>
                <a:spcPts val="2534"/>
              </a:lnSpc>
            </a:pPr>
            <a:r>
              <a:rPr lang="en-US" sz="1949" spc="-118"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VsCode</a:t>
            </a:r>
          </a:p>
        </p:txBody>
      </p:sp>
      <p:sp>
        <p:nvSpPr>
          <p:cNvPr id="31" name="TextBox 31">
            <a:extLst>
              <a:ext uri="{FF2B5EF4-FFF2-40B4-BE49-F238E27FC236}">
                <a16:creationId xmlns:a16="http://schemas.microsoft.com/office/drawing/2014/main" id="{00E86D2F-1736-3D85-9D9C-660C67486D38}"/>
              </a:ext>
            </a:extLst>
          </p:cNvPr>
          <p:cNvSpPr txBox="1"/>
          <p:nvPr/>
        </p:nvSpPr>
        <p:spPr>
          <a:xfrm>
            <a:off x="7240626" y="6362700"/>
            <a:ext cx="3806749" cy="621709"/>
          </a:xfrm>
          <a:prstGeom prst="rect">
            <a:avLst/>
          </a:prstGeom>
        </p:spPr>
        <p:txBody>
          <a:bodyPr lIns="0" tIns="0" rIns="0" bIns="0" rtlCol="0" anchor="t">
            <a:spAutoFit/>
          </a:bodyPr>
          <a:lstStyle/>
          <a:p>
            <a:pPr algn="ctr">
              <a:lnSpc>
                <a:spcPts val="2534"/>
              </a:lnSpc>
            </a:pPr>
            <a:r>
              <a:rPr lang="en-US" sz="1949" spc="-118"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React</a:t>
            </a:r>
          </a:p>
          <a:p>
            <a:pPr algn="ctr">
              <a:lnSpc>
                <a:spcPts val="2534"/>
              </a:lnSpc>
            </a:pPr>
            <a:r>
              <a:rPr lang="en-US" sz="1949" spc="-118"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Node.js</a:t>
            </a:r>
          </a:p>
        </p:txBody>
      </p:sp>
      <p:sp>
        <p:nvSpPr>
          <p:cNvPr id="32" name="TextBox 32">
            <a:extLst>
              <a:ext uri="{FF2B5EF4-FFF2-40B4-BE49-F238E27FC236}">
                <a16:creationId xmlns:a16="http://schemas.microsoft.com/office/drawing/2014/main" id="{2070665A-0DB0-8BD4-2F43-8E827552ACA4}"/>
              </a:ext>
            </a:extLst>
          </p:cNvPr>
          <p:cNvSpPr txBox="1"/>
          <p:nvPr/>
        </p:nvSpPr>
        <p:spPr>
          <a:xfrm>
            <a:off x="12283552" y="6362700"/>
            <a:ext cx="3806749" cy="301108"/>
          </a:xfrm>
          <a:prstGeom prst="rect">
            <a:avLst/>
          </a:prstGeom>
        </p:spPr>
        <p:txBody>
          <a:bodyPr lIns="0" tIns="0" rIns="0" bIns="0" rtlCol="0" anchor="t">
            <a:spAutoFit/>
          </a:bodyPr>
          <a:lstStyle/>
          <a:p>
            <a:pPr algn="ctr">
              <a:lnSpc>
                <a:spcPts val="2534"/>
              </a:lnSpc>
            </a:pPr>
            <a:r>
              <a:rPr lang="en-US" sz="1949" spc="-118" dirty="0">
                <a:solidFill>
                  <a:srgbClr val="000000">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MariaDB</a:t>
            </a:r>
          </a:p>
        </p:txBody>
      </p:sp>
      <p:sp>
        <p:nvSpPr>
          <p:cNvPr id="33" name="TextBox 33">
            <a:extLst>
              <a:ext uri="{FF2B5EF4-FFF2-40B4-BE49-F238E27FC236}">
                <a16:creationId xmlns:a16="http://schemas.microsoft.com/office/drawing/2014/main" id="{9656E56A-DAE7-54DF-076B-B52D2345294F}"/>
              </a:ext>
            </a:extLst>
          </p:cNvPr>
          <p:cNvSpPr txBox="1"/>
          <p:nvPr/>
        </p:nvSpPr>
        <p:spPr>
          <a:xfrm>
            <a:off x="2238095" y="4591072"/>
            <a:ext cx="3725958" cy="552428"/>
          </a:xfrm>
          <a:prstGeom prst="rect">
            <a:avLst/>
          </a:prstGeom>
        </p:spPr>
        <p:txBody>
          <a:bodyPr lIns="0" tIns="0" rIns="0" bIns="0" rtlCol="0" anchor="t">
            <a:spAutoFit/>
          </a:bodyPr>
          <a:lstStyle/>
          <a:p>
            <a:pPr algn="ctr">
              <a:lnSpc>
                <a:spcPts val="4399"/>
              </a:lnSpc>
            </a:pPr>
            <a:r>
              <a:rPr lang="en-US" sz="3666" spc="-186"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Build Tool</a:t>
            </a:r>
          </a:p>
        </p:txBody>
      </p:sp>
      <p:sp>
        <p:nvSpPr>
          <p:cNvPr id="35" name="TextBox 35">
            <a:extLst>
              <a:ext uri="{FF2B5EF4-FFF2-40B4-BE49-F238E27FC236}">
                <a16:creationId xmlns:a16="http://schemas.microsoft.com/office/drawing/2014/main" id="{8D8D344E-2E8D-BC05-67E4-84553A3DED9C}"/>
              </a:ext>
            </a:extLst>
          </p:cNvPr>
          <p:cNvSpPr txBox="1"/>
          <p:nvPr/>
        </p:nvSpPr>
        <p:spPr>
          <a:xfrm>
            <a:off x="12323947" y="4591072"/>
            <a:ext cx="3725958" cy="552428"/>
          </a:xfrm>
          <a:prstGeom prst="rect">
            <a:avLst/>
          </a:prstGeom>
        </p:spPr>
        <p:txBody>
          <a:bodyPr lIns="0" tIns="0" rIns="0" bIns="0" rtlCol="0" anchor="t">
            <a:spAutoFit/>
          </a:bodyPr>
          <a:lstStyle/>
          <a:p>
            <a:pPr algn="ctr">
              <a:lnSpc>
                <a:spcPts val="4399"/>
              </a:lnSpc>
            </a:pPr>
            <a:r>
              <a:rPr lang="en-US" altLang="ko-KR" sz="3666" spc="-186"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Database</a:t>
            </a:r>
            <a:endParaRPr lang="en-US" sz="3666" spc="-186"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46" name="Freeform 14">
            <a:extLst>
              <a:ext uri="{FF2B5EF4-FFF2-40B4-BE49-F238E27FC236}">
                <a16:creationId xmlns:a16="http://schemas.microsoft.com/office/drawing/2014/main" id="{6B10E96B-AB3D-A8B7-CAA2-69C1CD30618B}"/>
              </a:ext>
            </a:extLst>
          </p:cNvPr>
          <p:cNvSpPr/>
          <p:nvPr/>
        </p:nvSpPr>
        <p:spPr>
          <a:xfrm>
            <a:off x="1756075" y="2918859"/>
            <a:ext cx="337871" cy="337871"/>
          </a:xfrm>
          <a:custGeom>
            <a:avLst/>
            <a:gdLst/>
            <a:ahLst/>
            <a:cxnLst/>
            <a:rect l="l" t="t" r="r" b="b"/>
            <a:pathLst>
              <a:path w="337871" h="337871">
                <a:moveTo>
                  <a:pt x="0" y="0"/>
                </a:moveTo>
                <a:lnTo>
                  <a:pt x="337871" y="0"/>
                </a:lnTo>
                <a:lnTo>
                  <a:pt x="337871" y="337871"/>
                </a:lnTo>
                <a:lnTo>
                  <a:pt x="0" y="33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dirty="0">
              <a:ea typeface="Pretendard" panose="02000503000000020004" pitchFamily="50" charset="-127"/>
            </a:endParaRPr>
          </a:p>
        </p:txBody>
      </p:sp>
      <p:sp>
        <p:nvSpPr>
          <p:cNvPr id="47" name="TextBox 18">
            <a:extLst>
              <a:ext uri="{FF2B5EF4-FFF2-40B4-BE49-F238E27FC236}">
                <a16:creationId xmlns:a16="http://schemas.microsoft.com/office/drawing/2014/main" id="{ACEDE1B9-5A5E-B472-A827-7EC9D9B9412B}"/>
              </a:ext>
            </a:extLst>
          </p:cNvPr>
          <p:cNvSpPr txBox="1"/>
          <p:nvPr/>
        </p:nvSpPr>
        <p:spPr>
          <a:xfrm>
            <a:off x="2197699" y="2766555"/>
            <a:ext cx="4298523" cy="586122"/>
          </a:xfrm>
          <a:prstGeom prst="rect">
            <a:avLst/>
          </a:prstGeom>
        </p:spPr>
        <p:txBody>
          <a:bodyPr lIns="0" tIns="0" rIns="0" bIns="0" rtlCol="0" anchor="t">
            <a:spAutoFit/>
          </a:bodyPr>
          <a:lstStyle/>
          <a:p>
            <a:pPr algn="l">
              <a:lnSpc>
                <a:spcPts val="4799"/>
              </a:lnSpc>
            </a:pPr>
            <a:r>
              <a:rPr 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a:t>
            </a:r>
            <a:r>
              <a:rPr lang="ko-KR" alt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개발 환경</a:t>
            </a:r>
            <a:endParaRPr lang="en-US" sz="3999"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pic>
        <p:nvPicPr>
          <p:cNvPr id="18" name="Picture 10">
            <a:extLst>
              <a:ext uri="{FF2B5EF4-FFF2-40B4-BE49-F238E27FC236}">
                <a16:creationId xmlns:a16="http://schemas.microsoft.com/office/drawing/2014/main" id="{5D269335-EBED-2FD2-6CC5-1BEE910C39EB}"/>
              </a:ext>
            </a:extLst>
          </p:cNvPr>
          <p:cNvPicPr>
            <a:picLocks noChangeAspect="1"/>
          </p:cNvPicPr>
          <p:nvPr/>
        </p:nvPicPr>
        <p:blipFill>
          <a:blip r:embed="rId5"/>
          <a:stretch>
            <a:fillRect/>
          </a:stretch>
        </p:blipFill>
        <p:spPr>
          <a:xfrm>
            <a:off x="3581400" y="5200650"/>
            <a:ext cx="1066800" cy="1066800"/>
          </a:xfrm>
          <a:prstGeom prst="rect">
            <a:avLst/>
          </a:prstGeom>
        </p:spPr>
      </p:pic>
      <p:pic>
        <p:nvPicPr>
          <p:cNvPr id="27" name="Picture 14">
            <a:extLst>
              <a:ext uri="{FF2B5EF4-FFF2-40B4-BE49-F238E27FC236}">
                <a16:creationId xmlns:a16="http://schemas.microsoft.com/office/drawing/2014/main" id="{334BE8F2-7AE7-4A42-4E42-9C6BB3332473}"/>
              </a:ext>
            </a:extLst>
          </p:cNvPr>
          <p:cNvPicPr>
            <a:picLocks noChangeAspect="1"/>
          </p:cNvPicPr>
          <p:nvPr/>
        </p:nvPicPr>
        <p:blipFill>
          <a:blip r:embed="rId6"/>
          <a:srcRect b="28418"/>
          <a:stretch>
            <a:fillRect/>
          </a:stretch>
        </p:blipFill>
        <p:spPr>
          <a:xfrm>
            <a:off x="13151711" y="5247444"/>
            <a:ext cx="2070429" cy="762000"/>
          </a:xfrm>
          <a:prstGeom prst="rect">
            <a:avLst/>
          </a:prstGeom>
        </p:spPr>
      </p:pic>
      <p:pic>
        <p:nvPicPr>
          <p:cNvPr id="28" name="Picture 13">
            <a:extLst>
              <a:ext uri="{FF2B5EF4-FFF2-40B4-BE49-F238E27FC236}">
                <a16:creationId xmlns:a16="http://schemas.microsoft.com/office/drawing/2014/main" id="{501816B1-CE3D-32BA-CAD9-2111E18FBD6F}"/>
              </a:ext>
            </a:extLst>
          </p:cNvPr>
          <p:cNvPicPr>
            <a:picLocks noChangeAspect="1"/>
          </p:cNvPicPr>
          <p:nvPr/>
        </p:nvPicPr>
        <p:blipFill>
          <a:blip r:embed="rId7"/>
          <a:stretch>
            <a:fillRect/>
          </a:stretch>
        </p:blipFill>
        <p:spPr>
          <a:xfrm>
            <a:off x="9257986" y="5200650"/>
            <a:ext cx="1791014" cy="1092979"/>
          </a:xfrm>
          <a:prstGeom prst="rect">
            <a:avLst/>
          </a:prstGeom>
        </p:spPr>
      </p:pic>
      <p:pic>
        <p:nvPicPr>
          <p:cNvPr id="29" name="Picture 11">
            <a:extLst>
              <a:ext uri="{FF2B5EF4-FFF2-40B4-BE49-F238E27FC236}">
                <a16:creationId xmlns:a16="http://schemas.microsoft.com/office/drawing/2014/main" id="{0A1B47BC-639D-BBFC-E6BE-4760D699AD42}"/>
              </a:ext>
            </a:extLst>
          </p:cNvPr>
          <p:cNvPicPr>
            <a:picLocks noChangeAspect="1"/>
          </p:cNvPicPr>
          <p:nvPr/>
        </p:nvPicPr>
        <p:blipFill>
          <a:blip r:embed="rId8"/>
          <a:stretch>
            <a:fillRect/>
          </a:stretch>
        </p:blipFill>
        <p:spPr>
          <a:xfrm>
            <a:off x="7456254" y="5200650"/>
            <a:ext cx="1198852" cy="1066775"/>
          </a:xfrm>
          <a:prstGeom prst="rect">
            <a:avLst/>
          </a:prstGeom>
        </p:spPr>
      </p:pic>
      <p:sp>
        <p:nvSpPr>
          <p:cNvPr id="37" name="TextBox 33">
            <a:extLst>
              <a:ext uri="{FF2B5EF4-FFF2-40B4-BE49-F238E27FC236}">
                <a16:creationId xmlns:a16="http://schemas.microsoft.com/office/drawing/2014/main" id="{CA666495-DC64-E256-F773-3A36C2988740}"/>
              </a:ext>
            </a:extLst>
          </p:cNvPr>
          <p:cNvSpPr txBox="1"/>
          <p:nvPr/>
        </p:nvSpPr>
        <p:spPr>
          <a:xfrm>
            <a:off x="7416781" y="4591072"/>
            <a:ext cx="3725958" cy="552428"/>
          </a:xfrm>
          <a:prstGeom prst="rect">
            <a:avLst/>
          </a:prstGeom>
        </p:spPr>
        <p:txBody>
          <a:bodyPr lIns="0" tIns="0" rIns="0" bIns="0" rtlCol="0" anchor="t">
            <a:spAutoFit/>
          </a:bodyPr>
          <a:lstStyle/>
          <a:p>
            <a:pPr algn="ctr">
              <a:lnSpc>
                <a:spcPts val="4399"/>
              </a:lnSpc>
            </a:pPr>
            <a:r>
              <a:rPr lang="en-US" sz="3666" spc="-186"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Core Tech</a:t>
            </a:r>
          </a:p>
        </p:txBody>
      </p:sp>
    </p:spTree>
    <p:extLst>
      <p:ext uri="{BB962C8B-B14F-4D97-AF65-F5344CB8AC3E}">
        <p14:creationId xmlns:p14="http://schemas.microsoft.com/office/powerpoint/2010/main" val="106290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grpSp>
        <p:nvGrpSpPr>
          <p:cNvPr id="42" name="Group 2">
            <a:extLst>
              <a:ext uri="{FF2B5EF4-FFF2-40B4-BE49-F238E27FC236}">
                <a16:creationId xmlns:a16="http://schemas.microsoft.com/office/drawing/2014/main" id="{4BCE46AC-4DC6-F018-DD6E-61ECEA3F32CF}"/>
              </a:ext>
            </a:extLst>
          </p:cNvPr>
          <p:cNvGrpSpPr/>
          <p:nvPr/>
        </p:nvGrpSpPr>
        <p:grpSpPr>
          <a:xfrm>
            <a:off x="648888" y="468061"/>
            <a:ext cx="16990224" cy="9265301"/>
            <a:chOff x="0" y="-241102"/>
            <a:chExt cx="22653632" cy="12353734"/>
          </a:xfrm>
        </p:grpSpPr>
        <p:grpSp>
          <p:nvGrpSpPr>
            <p:cNvPr id="43" name="Group 3">
              <a:extLst>
                <a:ext uri="{FF2B5EF4-FFF2-40B4-BE49-F238E27FC236}">
                  <a16:creationId xmlns:a16="http://schemas.microsoft.com/office/drawing/2014/main" id="{BB0F54C5-6AAB-8442-D280-9335B2C0DE56}"/>
                </a:ext>
              </a:extLst>
            </p:cNvPr>
            <p:cNvGrpSpPr/>
            <p:nvPr/>
          </p:nvGrpSpPr>
          <p:grpSpPr>
            <a:xfrm>
              <a:off x="0" y="-114102"/>
              <a:ext cx="22653632" cy="12226734"/>
              <a:chOff x="0" y="-47625"/>
              <a:chExt cx="4474792" cy="2415157"/>
            </a:xfrm>
          </p:grpSpPr>
          <p:sp>
            <p:nvSpPr>
              <p:cNvPr id="47" name="Freeform 4">
                <a:extLst>
                  <a:ext uri="{FF2B5EF4-FFF2-40B4-BE49-F238E27FC236}">
                    <a16:creationId xmlns:a16="http://schemas.microsoft.com/office/drawing/2014/main" id="{BB010CB9-44C6-8841-56A2-16A9B44A706F}"/>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48" name="TextBox 5">
                <a:extLst>
                  <a:ext uri="{FF2B5EF4-FFF2-40B4-BE49-F238E27FC236}">
                    <a16:creationId xmlns:a16="http://schemas.microsoft.com/office/drawing/2014/main" id="{98F4462A-FB51-9F6E-1588-BBFD0758406C}"/>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44" name="Group 6">
              <a:extLst>
                <a:ext uri="{FF2B5EF4-FFF2-40B4-BE49-F238E27FC236}">
                  <a16:creationId xmlns:a16="http://schemas.microsoft.com/office/drawing/2014/main" id="{148BFC4D-DE67-E96D-822D-FBC0B1BB0C3E}"/>
                </a:ext>
              </a:extLst>
            </p:cNvPr>
            <p:cNvGrpSpPr/>
            <p:nvPr/>
          </p:nvGrpSpPr>
          <p:grpSpPr>
            <a:xfrm>
              <a:off x="0" y="-241102"/>
              <a:ext cx="22653632" cy="12226734"/>
              <a:chOff x="0" y="-47625"/>
              <a:chExt cx="4474792" cy="2415157"/>
            </a:xfrm>
          </p:grpSpPr>
          <p:sp>
            <p:nvSpPr>
              <p:cNvPr id="45" name="Freeform 7">
                <a:extLst>
                  <a:ext uri="{FF2B5EF4-FFF2-40B4-BE49-F238E27FC236}">
                    <a16:creationId xmlns:a16="http://schemas.microsoft.com/office/drawing/2014/main" id="{A24C024F-9875-8C60-99E4-E19D2CC95975}"/>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46" name="TextBox 8">
                <a:extLst>
                  <a:ext uri="{FF2B5EF4-FFF2-40B4-BE49-F238E27FC236}">
                    <a16:creationId xmlns:a16="http://schemas.microsoft.com/office/drawing/2014/main" id="{43A78D64-7EF0-CA6C-982E-FBFA5DC7BE53}"/>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49" name="Group 9">
            <a:extLst>
              <a:ext uri="{FF2B5EF4-FFF2-40B4-BE49-F238E27FC236}">
                <a16:creationId xmlns:a16="http://schemas.microsoft.com/office/drawing/2014/main" id="{4CE61CB1-B45E-2C26-3E96-A6E0BC9AACDC}"/>
              </a:ext>
            </a:extLst>
          </p:cNvPr>
          <p:cNvGrpSpPr/>
          <p:nvPr/>
        </p:nvGrpSpPr>
        <p:grpSpPr>
          <a:xfrm>
            <a:off x="648888" y="468062"/>
            <a:ext cx="16990224" cy="1737021"/>
            <a:chOff x="0" y="-47625"/>
            <a:chExt cx="4474792" cy="457487"/>
          </a:xfrm>
        </p:grpSpPr>
        <p:sp>
          <p:nvSpPr>
            <p:cNvPr id="50" name="Freeform 10">
              <a:extLst>
                <a:ext uri="{FF2B5EF4-FFF2-40B4-BE49-F238E27FC236}">
                  <a16:creationId xmlns:a16="http://schemas.microsoft.com/office/drawing/2014/main" id="{8F09A768-3F7B-53A0-4CB9-330F5E0988E8}"/>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51" name="TextBox 11">
              <a:extLst>
                <a:ext uri="{FF2B5EF4-FFF2-40B4-BE49-F238E27FC236}">
                  <a16:creationId xmlns:a16="http://schemas.microsoft.com/office/drawing/2014/main" id="{F84EA8F9-FC0B-C1D8-7E39-BD3CA504B6CA}"/>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12" name="AutoShape 12"/>
          <p:cNvSpPr/>
          <p:nvPr/>
        </p:nvSpPr>
        <p:spPr>
          <a:xfrm>
            <a:off x="1740352" y="5921675"/>
            <a:ext cx="14508380" cy="0"/>
          </a:xfrm>
          <a:prstGeom prst="line">
            <a:avLst/>
          </a:prstGeom>
          <a:ln w="19050" cap="rnd">
            <a:solidFill>
              <a:srgbClr val="8D9C97">
                <a:alpha val="90980"/>
              </a:srgbClr>
            </a:solidFill>
            <a:prstDash val="solid"/>
            <a:headEnd type="none" w="sm" len="sm"/>
            <a:tailEnd type="none" w="sm" len="sm"/>
          </a:ln>
        </p:spPr>
        <p:txBody>
          <a:bodyPr/>
          <a:lstStyle/>
          <a:p>
            <a:endParaRPr lang="ko-KR" altLang="en-US" dirty="0">
              <a:ea typeface="Pretendard" panose="02000503000000020004" pitchFamily="50" charset="-127"/>
            </a:endParaRPr>
          </a:p>
        </p:txBody>
      </p:sp>
      <p:grpSp>
        <p:nvGrpSpPr>
          <p:cNvPr id="14" name="Group 14"/>
          <p:cNvGrpSpPr/>
          <p:nvPr/>
        </p:nvGrpSpPr>
        <p:grpSpPr>
          <a:xfrm>
            <a:off x="3321668" y="5810455"/>
            <a:ext cx="222441" cy="22244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9C97"/>
            </a:solidFill>
          </p:spPr>
          <p:txBody>
            <a:bodyPr/>
            <a:lstStyle/>
            <a:p>
              <a:endParaRPr lang="ko-KR" altLang="en-US" dirty="0">
                <a:ea typeface="Pretendard" panose="02000503000000020004" pitchFamily="50" charset="-127"/>
              </a:endParaRPr>
            </a:p>
          </p:txBody>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dirty="0"/>
            </a:p>
          </p:txBody>
        </p:sp>
      </p:grpSp>
      <p:grpSp>
        <p:nvGrpSpPr>
          <p:cNvPr id="18" name="Group 18"/>
          <p:cNvGrpSpPr/>
          <p:nvPr/>
        </p:nvGrpSpPr>
        <p:grpSpPr>
          <a:xfrm>
            <a:off x="7076102" y="5810455"/>
            <a:ext cx="222441" cy="22244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9C97"/>
            </a:solidFill>
          </p:spPr>
          <p:txBody>
            <a:bodyPr/>
            <a:lstStyle/>
            <a:p>
              <a:endParaRPr lang="ko-KR" altLang="en-US" dirty="0">
                <a:ea typeface="Pretendard" panose="02000503000000020004" pitchFamily="50" charset="-127"/>
              </a:endParaRPr>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dirty="0"/>
            </a:p>
          </p:txBody>
        </p:sp>
      </p:grpSp>
      <p:grpSp>
        <p:nvGrpSpPr>
          <p:cNvPr id="22" name="Group 22"/>
          <p:cNvGrpSpPr/>
          <p:nvPr/>
        </p:nvGrpSpPr>
        <p:grpSpPr>
          <a:xfrm>
            <a:off x="10830536" y="5810455"/>
            <a:ext cx="222441" cy="22244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9C97"/>
            </a:solidFill>
          </p:spPr>
          <p:txBody>
            <a:bodyPr/>
            <a:lstStyle/>
            <a:p>
              <a:endParaRPr lang="ko-KR" altLang="en-US" dirty="0">
                <a:ea typeface="Pretendard" panose="02000503000000020004" pitchFamily="50" charset="-127"/>
              </a:endParaRPr>
            </a:p>
          </p:txBody>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dirty="0"/>
            </a:p>
          </p:txBody>
        </p:sp>
      </p:grpSp>
      <p:sp>
        <p:nvSpPr>
          <p:cNvPr id="25" name="TextBox 25"/>
          <p:cNvSpPr txBox="1"/>
          <p:nvPr/>
        </p:nvSpPr>
        <p:spPr>
          <a:xfrm>
            <a:off x="12626390" y="4432400"/>
            <a:ext cx="4298523" cy="512961"/>
          </a:xfrm>
          <a:prstGeom prst="rect">
            <a:avLst/>
          </a:prstGeom>
        </p:spPr>
        <p:txBody>
          <a:bodyPr lIns="0" tIns="0" rIns="0" bIns="0" rtlCol="0" anchor="t">
            <a:spAutoFit/>
          </a:bodyPr>
          <a:lstStyle/>
          <a:p>
            <a:pPr algn="ctr">
              <a:lnSpc>
                <a:spcPts val="3995"/>
              </a:lnSpc>
            </a:pPr>
            <a:r>
              <a:rPr lang="ko-KR" altLang="en-US" sz="3599" spc="-18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충전소등록</a:t>
            </a:r>
            <a:endParaRPr lang="en-US" sz="3599" spc="-18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grpSp>
        <p:nvGrpSpPr>
          <p:cNvPr id="26" name="Group 26"/>
          <p:cNvGrpSpPr/>
          <p:nvPr/>
        </p:nvGrpSpPr>
        <p:grpSpPr>
          <a:xfrm>
            <a:off x="14584970" y="5810455"/>
            <a:ext cx="222441" cy="22244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9C97"/>
            </a:solidFill>
          </p:spPr>
          <p:txBody>
            <a:bodyPr/>
            <a:lstStyle/>
            <a:p>
              <a:endParaRPr lang="ko-KR" altLang="en-US" dirty="0">
                <a:ea typeface="Pretendard" panose="02000503000000020004" pitchFamily="50" charset="-127"/>
              </a:endParaRPr>
            </a:p>
          </p:txBody>
        </p:sp>
        <p:sp>
          <p:nvSpPr>
            <p:cNvPr id="28" name="TextBox 28"/>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dirty="0"/>
            </a:p>
          </p:txBody>
        </p:sp>
      </p:grpSp>
      <p:sp>
        <p:nvSpPr>
          <p:cNvPr id="35" name="TextBox 35"/>
          <p:cNvSpPr txBox="1"/>
          <p:nvPr/>
        </p:nvSpPr>
        <p:spPr>
          <a:xfrm>
            <a:off x="2044215" y="6337696"/>
            <a:ext cx="3032617" cy="623312"/>
          </a:xfrm>
          <a:prstGeom prst="rect">
            <a:avLst/>
          </a:prstGeom>
        </p:spPr>
        <p:txBody>
          <a:bodyPr lIns="0" tIns="0" rIns="0" bIns="0" rtlCol="0" anchor="t">
            <a:spAutoFit/>
          </a:bodyPr>
          <a:lstStyle/>
          <a:p>
            <a:pPr algn="ctr">
              <a:lnSpc>
                <a:spcPts val="2540"/>
              </a:lnSpc>
            </a:pPr>
            <a:r>
              <a:rPr lang="ko-KR" altLang="en-US" sz="2000"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구글 지도 </a:t>
            </a:r>
            <a:r>
              <a:rPr lang="en-US" altLang="ko-KR" sz="2000"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API </a:t>
            </a:r>
            <a:r>
              <a:rPr lang="ko-KR" altLang="en-US" sz="2000"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연동을 통한 충전소 위치 시각화 및 마커 구현</a:t>
            </a:r>
            <a:endParaRPr lang="en-US" altLang="ko-KR" sz="2000"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37" name="TextBox 37"/>
          <p:cNvSpPr txBox="1"/>
          <p:nvPr/>
        </p:nvSpPr>
        <p:spPr>
          <a:xfrm>
            <a:off x="5798649" y="6337696"/>
            <a:ext cx="3032617" cy="623312"/>
          </a:xfrm>
          <a:prstGeom prst="rect">
            <a:avLst/>
          </a:prstGeom>
        </p:spPr>
        <p:txBody>
          <a:bodyPr lIns="0" tIns="0" rIns="0" bIns="0" rtlCol="0" anchor="t">
            <a:spAutoFit/>
          </a:bodyPr>
          <a:lstStyle/>
          <a:p>
            <a:pPr algn="ctr">
              <a:lnSpc>
                <a:spcPts val="2540"/>
              </a:lnSpc>
            </a:pPr>
            <a:r>
              <a:rPr lang="ko-KR" altLang="en-US" sz="2000"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역할 기반 접근 제어를 통한 권한 설정 및 관리자 전용 관리 시스템</a:t>
            </a:r>
            <a:endParaRPr lang="en-US" altLang="ko-KR" sz="2000"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39" name="TextBox 39"/>
          <p:cNvSpPr txBox="1"/>
          <p:nvPr/>
        </p:nvSpPr>
        <p:spPr>
          <a:xfrm>
            <a:off x="9220200" y="6337696"/>
            <a:ext cx="3581400" cy="623312"/>
          </a:xfrm>
          <a:prstGeom prst="rect">
            <a:avLst/>
          </a:prstGeom>
        </p:spPr>
        <p:txBody>
          <a:bodyPr wrap="square" lIns="0" tIns="0" rIns="0" bIns="0" rtlCol="0" anchor="t">
            <a:spAutoFit/>
          </a:bodyPr>
          <a:lstStyle/>
          <a:p>
            <a:pPr algn="ctr">
              <a:lnSpc>
                <a:spcPts val="2540"/>
              </a:lnSpc>
            </a:pPr>
            <a:r>
              <a:rPr lang="ko-KR" altLang="en-US" sz="2000" spc="-62" dirty="0">
                <a:solidFill>
                  <a:srgbClr val="000000">
                    <a:alpha val="52941"/>
                  </a:srgbClr>
                </a:solidFill>
                <a:latin typeface="Pretendard" panose="020B0600000101010101" charset="-127"/>
                <a:ea typeface="Pretendard" panose="020B0600000101010101" charset="-127"/>
                <a:cs typeface="Pretendard" panose="020B0600000101010101" charset="-127"/>
                <a:sym typeface="Source Han Sans KR"/>
              </a:rPr>
              <a:t>데이터 기반의 실시간 상태 모니터링</a:t>
            </a:r>
            <a:endParaRPr lang="en-US" altLang="ko-KR" sz="2000" spc="-62" dirty="0">
              <a:solidFill>
                <a:srgbClr val="000000">
                  <a:alpha val="52941"/>
                </a:srgbClr>
              </a:solidFill>
              <a:latin typeface="Pretendard" panose="020B0600000101010101" charset="-127"/>
              <a:ea typeface="Pretendard" panose="020B0600000101010101" charset="-127"/>
              <a:cs typeface="Pretendard" panose="020B0600000101010101" charset="-127"/>
              <a:sym typeface="Source Han Sans KR"/>
            </a:endParaRPr>
          </a:p>
          <a:p>
            <a:pPr algn="ctr">
              <a:lnSpc>
                <a:spcPts val="2540"/>
              </a:lnSpc>
            </a:pPr>
            <a:r>
              <a:rPr lang="ko-KR" altLang="en-US" sz="2000" spc="-62" dirty="0">
                <a:solidFill>
                  <a:srgbClr val="000000">
                    <a:alpha val="52941"/>
                  </a:srgbClr>
                </a:solidFill>
                <a:latin typeface="Pretendard" panose="020B0600000101010101" charset="-127"/>
                <a:ea typeface="Pretendard" panose="020B0600000101010101" charset="-127"/>
                <a:cs typeface="Pretendard" panose="020B0600000101010101" charset="-127"/>
                <a:sym typeface="Source Han Sans KR"/>
              </a:rPr>
              <a:t>점검자별 비동기적 작업이력</a:t>
            </a:r>
            <a:endParaRPr lang="en-US" altLang="ko-KR" sz="2000" spc="-62" dirty="0">
              <a:solidFill>
                <a:srgbClr val="000000">
                  <a:alpha val="52941"/>
                </a:srgbClr>
              </a:solidFill>
              <a:latin typeface="Pretendard" panose="020B0600000101010101" charset="-127"/>
              <a:ea typeface="Pretendard" panose="020B0600000101010101" charset="-127"/>
              <a:cs typeface="Pretendard" panose="020B0600000101010101" charset="-127"/>
              <a:sym typeface="Source Han Sans KR"/>
            </a:endParaRPr>
          </a:p>
        </p:txBody>
      </p:sp>
      <p:sp>
        <p:nvSpPr>
          <p:cNvPr id="41" name="TextBox 41"/>
          <p:cNvSpPr txBox="1"/>
          <p:nvPr/>
        </p:nvSpPr>
        <p:spPr>
          <a:xfrm>
            <a:off x="13307517" y="6337696"/>
            <a:ext cx="3032617" cy="615553"/>
          </a:xfrm>
          <a:prstGeom prst="rect">
            <a:avLst/>
          </a:prstGeom>
        </p:spPr>
        <p:txBody>
          <a:bodyPr lIns="0" tIns="0" rIns="0" bIns="0" rtlCol="0" anchor="t">
            <a:spAutoFit/>
          </a:bodyPr>
          <a:lstStyle/>
          <a:p>
            <a:pPr algn="ctr" eaLnBrk="0" fontAlgn="base" hangingPunct="0">
              <a:spcBef>
                <a:spcPct val="0"/>
              </a:spcBef>
              <a:spcAft>
                <a:spcPct val="0"/>
              </a:spcAft>
            </a:pPr>
            <a:r>
              <a:rPr lang="ko-KR" altLang="en-US" sz="2000"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rPr>
              <a:t>고장원인 동적 추가기능 및 신규 충전소 등록 시스템</a:t>
            </a:r>
            <a:endParaRPr lang="ko-KR" altLang="ko-KR" sz="2000" spc="-62" dirty="0">
              <a:solidFill>
                <a:srgbClr val="000000">
                  <a:alpha val="52941"/>
                </a:srgb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1" name="TextBox 15">
            <a:extLst>
              <a:ext uri="{FF2B5EF4-FFF2-40B4-BE49-F238E27FC236}">
                <a16:creationId xmlns:a16="http://schemas.microsoft.com/office/drawing/2014/main" id="{AA1D5134-C89E-A3E7-6C35-99BF16992826}"/>
              </a:ext>
            </a:extLst>
          </p:cNvPr>
          <p:cNvSpPr txBox="1"/>
          <p:nvPr/>
        </p:nvSpPr>
        <p:spPr>
          <a:xfrm>
            <a:off x="1338497" y="923925"/>
            <a:ext cx="5097279" cy="949776"/>
          </a:xfrm>
          <a:prstGeom prst="rect">
            <a:avLst/>
          </a:prstGeom>
        </p:spPr>
        <p:txBody>
          <a:bodyPr lIns="0" tIns="0" rIns="0" bIns="0" rtlCol="0" anchor="t">
            <a:spAutoFit/>
          </a:bodyPr>
          <a:lstStyle/>
          <a:p>
            <a:pPr algn="l">
              <a:lnSpc>
                <a:spcPts val="7762"/>
              </a:lnSpc>
            </a:pPr>
            <a:r>
              <a:rPr 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개요</a:t>
            </a:r>
          </a:p>
        </p:txBody>
      </p:sp>
      <p:sp>
        <p:nvSpPr>
          <p:cNvPr id="32" name="TextBox 16">
            <a:extLst>
              <a:ext uri="{FF2B5EF4-FFF2-40B4-BE49-F238E27FC236}">
                <a16:creationId xmlns:a16="http://schemas.microsoft.com/office/drawing/2014/main" id="{A9B0B53D-E292-202A-603C-8F7B4E7ED37C}"/>
              </a:ext>
            </a:extLst>
          </p:cNvPr>
          <p:cNvSpPr txBox="1"/>
          <p:nvPr/>
        </p:nvSpPr>
        <p:spPr>
          <a:xfrm>
            <a:off x="5356982"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프로젝트 구성 </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9" name="TextBox 25">
            <a:extLst>
              <a:ext uri="{FF2B5EF4-FFF2-40B4-BE49-F238E27FC236}">
                <a16:creationId xmlns:a16="http://schemas.microsoft.com/office/drawing/2014/main" id="{5E7C3770-F4B3-A234-80A5-4FA61F9D3248}"/>
              </a:ext>
            </a:extLst>
          </p:cNvPr>
          <p:cNvSpPr txBox="1"/>
          <p:nvPr/>
        </p:nvSpPr>
        <p:spPr>
          <a:xfrm>
            <a:off x="1283626" y="4432400"/>
            <a:ext cx="4298523" cy="512961"/>
          </a:xfrm>
          <a:prstGeom prst="rect">
            <a:avLst/>
          </a:prstGeom>
        </p:spPr>
        <p:txBody>
          <a:bodyPr lIns="0" tIns="0" rIns="0" bIns="0" rtlCol="0" anchor="t">
            <a:spAutoFit/>
          </a:bodyPr>
          <a:lstStyle/>
          <a:p>
            <a:pPr algn="ctr">
              <a:lnSpc>
                <a:spcPts val="3995"/>
              </a:lnSpc>
            </a:pPr>
            <a:r>
              <a:rPr lang="ko-KR" altLang="en-US" sz="3599" spc="-18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대시보드</a:t>
            </a:r>
            <a:endParaRPr lang="en-US" sz="3599" spc="-18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30" name="TextBox 25">
            <a:extLst>
              <a:ext uri="{FF2B5EF4-FFF2-40B4-BE49-F238E27FC236}">
                <a16:creationId xmlns:a16="http://schemas.microsoft.com/office/drawing/2014/main" id="{0523482A-15DC-6E63-7395-8879B7855493}"/>
              </a:ext>
            </a:extLst>
          </p:cNvPr>
          <p:cNvSpPr txBox="1"/>
          <p:nvPr/>
        </p:nvSpPr>
        <p:spPr>
          <a:xfrm>
            <a:off x="5038060" y="4432400"/>
            <a:ext cx="4298523" cy="512961"/>
          </a:xfrm>
          <a:prstGeom prst="rect">
            <a:avLst/>
          </a:prstGeom>
        </p:spPr>
        <p:txBody>
          <a:bodyPr lIns="0" tIns="0" rIns="0" bIns="0" rtlCol="0" anchor="t">
            <a:spAutoFit/>
          </a:bodyPr>
          <a:lstStyle/>
          <a:p>
            <a:pPr algn="ctr">
              <a:lnSpc>
                <a:spcPts val="3995"/>
              </a:lnSpc>
            </a:pPr>
            <a:r>
              <a:rPr lang="ko-KR" altLang="en-US" sz="3599" spc="-18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회원관리</a:t>
            </a:r>
            <a:endParaRPr lang="en-US" sz="3599" spc="-18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33" name="TextBox 25">
            <a:extLst>
              <a:ext uri="{FF2B5EF4-FFF2-40B4-BE49-F238E27FC236}">
                <a16:creationId xmlns:a16="http://schemas.microsoft.com/office/drawing/2014/main" id="{49F7B415-8911-F839-E788-72F0E821D67C}"/>
              </a:ext>
            </a:extLst>
          </p:cNvPr>
          <p:cNvSpPr txBox="1"/>
          <p:nvPr/>
        </p:nvSpPr>
        <p:spPr>
          <a:xfrm>
            <a:off x="8792494" y="4432400"/>
            <a:ext cx="4298523" cy="512961"/>
          </a:xfrm>
          <a:prstGeom prst="rect">
            <a:avLst/>
          </a:prstGeom>
        </p:spPr>
        <p:txBody>
          <a:bodyPr lIns="0" tIns="0" rIns="0" bIns="0" rtlCol="0" anchor="t">
            <a:spAutoFit/>
          </a:bodyPr>
          <a:lstStyle/>
          <a:p>
            <a:pPr algn="ctr">
              <a:lnSpc>
                <a:spcPts val="3995"/>
              </a:lnSpc>
            </a:pPr>
            <a:r>
              <a:rPr lang="ko-KR" altLang="en-US" sz="3599" spc="-18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충전소관리</a:t>
            </a:r>
            <a:endParaRPr lang="en-US" sz="3599" spc="-18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01B5A-32D2-DE13-0E53-6DF300B0A264}"/>
            </a:ext>
          </a:extLst>
        </p:cNvPr>
        <p:cNvGrpSpPr/>
        <p:nvPr/>
      </p:nvGrpSpPr>
      <p:grpSpPr>
        <a:xfrm>
          <a:off x="0" y="0"/>
          <a:ext cx="0" cy="0"/>
          <a:chOff x="0" y="0"/>
          <a:chExt cx="0" cy="0"/>
        </a:xfrm>
      </p:grpSpPr>
      <p:grpSp>
        <p:nvGrpSpPr>
          <p:cNvPr id="24" name="Group 2">
            <a:extLst>
              <a:ext uri="{FF2B5EF4-FFF2-40B4-BE49-F238E27FC236}">
                <a16:creationId xmlns:a16="http://schemas.microsoft.com/office/drawing/2014/main" id="{32619546-C3A2-1A61-6DA1-517F1FF4D242}"/>
              </a:ext>
            </a:extLst>
          </p:cNvPr>
          <p:cNvGrpSpPr/>
          <p:nvPr/>
        </p:nvGrpSpPr>
        <p:grpSpPr>
          <a:xfrm>
            <a:off x="648888" y="468061"/>
            <a:ext cx="16990224" cy="9265301"/>
            <a:chOff x="0" y="-241102"/>
            <a:chExt cx="22653632" cy="12353734"/>
          </a:xfrm>
        </p:grpSpPr>
        <p:grpSp>
          <p:nvGrpSpPr>
            <p:cNvPr id="27" name="Group 3">
              <a:extLst>
                <a:ext uri="{FF2B5EF4-FFF2-40B4-BE49-F238E27FC236}">
                  <a16:creationId xmlns:a16="http://schemas.microsoft.com/office/drawing/2014/main" id="{CB73D22C-1017-0552-E220-72D67FECFCF9}"/>
                </a:ext>
              </a:extLst>
            </p:cNvPr>
            <p:cNvGrpSpPr/>
            <p:nvPr/>
          </p:nvGrpSpPr>
          <p:grpSpPr>
            <a:xfrm>
              <a:off x="0" y="-114102"/>
              <a:ext cx="22653632" cy="12226734"/>
              <a:chOff x="0" y="-47625"/>
              <a:chExt cx="4474792" cy="2415157"/>
            </a:xfrm>
          </p:grpSpPr>
          <p:sp>
            <p:nvSpPr>
              <p:cNvPr id="31" name="Freeform 4">
                <a:extLst>
                  <a:ext uri="{FF2B5EF4-FFF2-40B4-BE49-F238E27FC236}">
                    <a16:creationId xmlns:a16="http://schemas.microsoft.com/office/drawing/2014/main" id="{D31425B1-7B51-83D9-C7DE-299BD4A6973C}"/>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32" name="TextBox 5">
                <a:extLst>
                  <a:ext uri="{FF2B5EF4-FFF2-40B4-BE49-F238E27FC236}">
                    <a16:creationId xmlns:a16="http://schemas.microsoft.com/office/drawing/2014/main" id="{518424AC-788D-8571-F8DA-F135DC425C0D}"/>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28" name="Group 6">
              <a:extLst>
                <a:ext uri="{FF2B5EF4-FFF2-40B4-BE49-F238E27FC236}">
                  <a16:creationId xmlns:a16="http://schemas.microsoft.com/office/drawing/2014/main" id="{53F648DB-9F52-FB49-5442-0FBD0B85FF91}"/>
                </a:ext>
              </a:extLst>
            </p:cNvPr>
            <p:cNvGrpSpPr/>
            <p:nvPr/>
          </p:nvGrpSpPr>
          <p:grpSpPr>
            <a:xfrm>
              <a:off x="0" y="-241102"/>
              <a:ext cx="22653632" cy="12226734"/>
              <a:chOff x="0" y="-47625"/>
              <a:chExt cx="4474792" cy="2415157"/>
            </a:xfrm>
          </p:grpSpPr>
          <p:sp>
            <p:nvSpPr>
              <p:cNvPr id="29" name="Freeform 7">
                <a:extLst>
                  <a:ext uri="{FF2B5EF4-FFF2-40B4-BE49-F238E27FC236}">
                    <a16:creationId xmlns:a16="http://schemas.microsoft.com/office/drawing/2014/main" id="{C1FC3CEF-CA79-365C-57EC-39749467256D}"/>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30" name="TextBox 8">
                <a:extLst>
                  <a:ext uri="{FF2B5EF4-FFF2-40B4-BE49-F238E27FC236}">
                    <a16:creationId xmlns:a16="http://schemas.microsoft.com/office/drawing/2014/main" id="{36D46BD0-A1CE-53AC-6527-7A872B102BF9}"/>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33" name="Group 9">
            <a:extLst>
              <a:ext uri="{FF2B5EF4-FFF2-40B4-BE49-F238E27FC236}">
                <a16:creationId xmlns:a16="http://schemas.microsoft.com/office/drawing/2014/main" id="{F60DE34E-6588-1C4B-5F26-3896C2B5F8C6}"/>
              </a:ext>
            </a:extLst>
          </p:cNvPr>
          <p:cNvGrpSpPr/>
          <p:nvPr/>
        </p:nvGrpSpPr>
        <p:grpSpPr>
          <a:xfrm>
            <a:off x="648888" y="468062"/>
            <a:ext cx="16990224" cy="1737021"/>
            <a:chOff x="0" y="-47625"/>
            <a:chExt cx="4474792" cy="457487"/>
          </a:xfrm>
        </p:grpSpPr>
        <p:sp>
          <p:nvSpPr>
            <p:cNvPr id="34" name="Freeform 10">
              <a:extLst>
                <a:ext uri="{FF2B5EF4-FFF2-40B4-BE49-F238E27FC236}">
                  <a16:creationId xmlns:a16="http://schemas.microsoft.com/office/drawing/2014/main" id="{72A5F1C8-CFBB-0D99-B517-A54DF4563094}"/>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35" name="TextBox 11">
              <a:extLst>
                <a:ext uri="{FF2B5EF4-FFF2-40B4-BE49-F238E27FC236}">
                  <a16:creationId xmlns:a16="http://schemas.microsoft.com/office/drawing/2014/main" id="{7C43F74F-8772-C888-07DE-A69A9D8417C8}"/>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18" name="TextBox 15">
            <a:extLst>
              <a:ext uri="{FF2B5EF4-FFF2-40B4-BE49-F238E27FC236}">
                <a16:creationId xmlns:a16="http://schemas.microsoft.com/office/drawing/2014/main" id="{3B91B7F8-A5C1-1CC7-B045-DF67A8E92F44}"/>
              </a:ext>
            </a:extLst>
          </p:cNvPr>
          <p:cNvSpPr txBox="1"/>
          <p:nvPr/>
        </p:nvSpPr>
        <p:spPr>
          <a:xfrm>
            <a:off x="1338497" y="923925"/>
            <a:ext cx="5097279" cy="949776"/>
          </a:xfrm>
          <a:prstGeom prst="rect">
            <a:avLst/>
          </a:prstGeom>
        </p:spPr>
        <p:txBody>
          <a:bodyPr lIns="0" tIns="0" rIns="0" bIns="0" rtlCol="0" anchor="t">
            <a:spAutoFit/>
          </a:bodyPr>
          <a:lstStyle/>
          <a:p>
            <a:pPr algn="l">
              <a:lnSpc>
                <a:spcPts val="7762"/>
              </a:lnSpc>
            </a:pPr>
            <a:r>
              <a:rPr 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개요</a:t>
            </a:r>
          </a:p>
        </p:txBody>
      </p:sp>
      <p:sp>
        <p:nvSpPr>
          <p:cNvPr id="19" name="TextBox 16">
            <a:extLst>
              <a:ext uri="{FF2B5EF4-FFF2-40B4-BE49-F238E27FC236}">
                <a16:creationId xmlns:a16="http://schemas.microsoft.com/office/drawing/2014/main" id="{4E76B41F-BBE0-4096-2E71-E0F908CF5AEB}"/>
              </a:ext>
            </a:extLst>
          </p:cNvPr>
          <p:cNvSpPr txBox="1"/>
          <p:nvPr/>
        </p:nvSpPr>
        <p:spPr>
          <a:xfrm>
            <a:off x="5356982"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요구사항 정의서</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sp>
        <p:nvSpPr>
          <p:cNvPr id="22" name="TextBox 18">
            <a:extLst>
              <a:ext uri="{FF2B5EF4-FFF2-40B4-BE49-F238E27FC236}">
                <a16:creationId xmlns:a16="http://schemas.microsoft.com/office/drawing/2014/main" id="{84BB4859-D27B-183C-149F-95E4AA4394D2}"/>
              </a:ext>
            </a:extLst>
          </p:cNvPr>
          <p:cNvSpPr txBox="1"/>
          <p:nvPr/>
        </p:nvSpPr>
        <p:spPr>
          <a:xfrm>
            <a:off x="991977" y="5496656"/>
            <a:ext cx="1752600" cy="561244"/>
          </a:xfrm>
          <a:prstGeom prst="rect">
            <a:avLst/>
          </a:prstGeom>
        </p:spPr>
        <p:txBody>
          <a:bodyPr wrap="square" lIns="0" tIns="0" rIns="0" bIns="0" rtlCol="0" anchor="t">
            <a:spAutoFit/>
          </a:bodyPr>
          <a:lstStyle/>
          <a:p>
            <a:pPr>
              <a:lnSpc>
                <a:spcPts val="4799"/>
              </a:lnSpc>
            </a:pPr>
            <a:r>
              <a:rPr lang="ko-KR" altLang="en-US"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회원가입</a:t>
            </a:r>
            <a:endPar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26" name="TextBox 18">
            <a:extLst>
              <a:ext uri="{FF2B5EF4-FFF2-40B4-BE49-F238E27FC236}">
                <a16:creationId xmlns:a16="http://schemas.microsoft.com/office/drawing/2014/main" id="{5031C3D4-81D7-DB44-DEDA-967B7D112968}"/>
              </a:ext>
            </a:extLst>
          </p:cNvPr>
          <p:cNvSpPr txBox="1"/>
          <p:nvPr/>
        </p:nvSpPr>
        <p:spPr>
          <a:xfrm>
            <a:off x="1020744" y="2524856"/>
            <a:ext cx="1752600" cy="561244"/>
          </a:xfrm>
          <a:prstGeom prst="rect">
            <a:avLst/>
          </a:prstGeom>
        </p:spPr>
        <p:txBody>
          <a:bodyPr wrap="square" lIns="0" tIns="0" rIns="0" bIns="0" rtlCol="0" anchor="t">
            <a:spAutoFit/>
          </a:bodyPr>
          <a:lstStyle/>
          <a:p>
            <a:pPr>
              <a:lnSpc>
                <a:spcPts val="4799"/>
              </a:lnSpc>
            </a:pPr>
            <a:r>
              <a:rPr lang="ko-KR" altLang="en-US"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로그인</a:t>
            </a:r>
            <a:endPar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pic>
        <p:nvPicPr>
          <p:cNvPr id="15" name="그림 14">
            <a:extLst>
              <a:ext uri="{FF2B5EF4-FFF2-40B4-BE49-F238E27FC236}">
                <a16:creationId xmlns:a16="http://schemas.microsoft.com/office/drawing/2014/main" id="{8CD90791-F365-30D4-1623-2D4783622A43}"/>
              </a:ext>
            </a:extLst>
          </p:cNvPr>
          <p:cNvPicPr>
            <a:picLocks noChangeAspect="1"/>
          </p:cNvPicPr>
          <p:nvPr/>
        </p:nvPicPr>
        <p:blipFill>
          <a:blip r:embed="rId3"/>
          <a:stretch>
            <a:fillRect/>
          </a:stretch>
        </p:blipFill>
        <p:spPr>
          <a:xfrm>
            <a:off x="1012297" y="3205871"/>
            <a:ext cx="7772400" cy="1251829"/>
          </a:xfrm>
          <a:prstGeom prst="rect">
            <a:avLst/>
          </a:prstGeom>
          <a:ln>
            <a:noFill/>
          </a:ln>
          <a:effectLst>
            <a:outerShdw blurRad="190500" algn="tl" rotWithShape="0">
              <a:srgbClr val="000000">
                <a:alpha val="70000"/>
              </a:srgbClr>
            </a:outerShdw>
          </a:effectLst>
        </p:spPr>
      </p:pic>
      <p:pic>
        <p:nvPicPr>
          <p:cNvPr id="17" name="그림 16">
            <a:extLst>
              <a:ext uri="{FF2B5EF4-FFF2-40B4-BE49-F238E27FC236}">
                <a16:creationId xmlns:a16="http://schemas.microsoft.com/office/drawing/2014/main" id="{9E26686F-7D2E-3A86-2E5F-5EB2FB551A6B}"/>
              </a:ext>
            </a:extLst>
          </p:cNvPr>
          <p:cNvPicPr>
            <a:picLocks noChangeAspect="1"/>
          </p:cNvPicPr>
          <p:nvPr/>
        </p:nvPicPr>
        <p:blipFill>
          <a:blip r:embed="rId4"/>
          <a:stretch>
            <a:fillRect/>
          </a:stretch>
        </p:blipFill>
        <p:spPr>
          <a:xfrm>
            <a:off x="1037697" y="6121861"/>
            <a:ext cx="7772400" cy="1993439"/>
          </a:xfrm>
          <a:prstGeom prst="rect">
            <a:avLst/>
          </a:prstGeom>
          <a:ln>
            <a:noFill/>
          </a:ln>
          <a:effectLst>
            <a:outerShdw blurRad="190500" algn="tl" rotWithShape="0">
              <a:srgbClr val="000000">
                <a:alpha val="70000"/>
              </a:srgbClr>
            </a:outerShdw>
          </a:effectLst>
        </p:spPr>
      </p:pic>
      <p:pic>
        <p:nvPicPr>
          <p:cNvPr id="21" name="그림 20">
            <a:extLst>
              <a:ext uri="{FF2B5EF4-FFF2-40B4-BE49-F238E27FC236}">
                <a16:creationId xmlns:a16="http://schemas.microsoft.com/office/drawing/2014/main" id="{63CE7CF0-CDF1-FC80-57EA-EA4E5C0D8D5E}"/>
              </a:ext>
            </a:extLst>
          </p:cNvPr>
          <p:cNvPicPr>
            <a:picLocks noChangeAspect="1"/>
          </p:cNvPicPr>
          <p:nvPr/>
        </p:nvPicPr>
        <p:blipFill>
          <a:blip r:embed="rId5"/>
          <a:stretch>
            <a:fillRect/>
          </a:stretch>
        </p:blipFill>
        <p:spPr>
          <a:xfrm>
            <a:off x="9296400" y="3205871"/>
            <a:ext cx="7772400" cy="2202532"/>
          </a:xfrm>
          <a:prstGeom prst="rect">
            <a:avLst/>
          </a:prstGeom>
          <a:ln>
            <a:noFill/>
          </a:ln>
          <a:effectLst>
            <a:outerShdw blurRad="190500" algn="tl" rotWithShape="0">
              <a:srgbClr val="000000">
                <a:alpha val="70000"/>
              </a:srgbClr>
            </a:outerShdw>
          </a:effectLst>
        </p:spPr>
      </p:pic>
      <p:sp>
        <p:nvSpPr>
          <p:cNvPr id="23" name="TextBox 18">
            <a:extLst>
              <a:ext uri="{FF2B5EF4-FFF2-40B4-BE49-F238E27FC236}">
                <a16:creationId xmlns:a16="http://schemas.microsoft.com/office/drawing/2014/main" id="{D6E118F0-BB97-8F97-C08E-5D6BDA6F2A36}"/>
              </a:ext>
            </a:extLst>
          </p:cNvPr>
          <p:cNvSpPr txBox="1"/>
          <p:nvPr/>
        </p:nvSpPr>
        <p:spPr>
          <a:xfrm>
            <a:off x="9296400" y="2524856"/>
            <a:ext cx="1752600" cy="561244"/>
          </a:xfrm>
          <a:prstGeom prst="rect">
            <a:avLst/>
          </a:prstGeom>
        </p:spPr>
        <p:txBody>
          <a:bodyPr wrap="square" lIns="0" tIns="0" rIns="0" bIns="0" rtlCol="0" anchor="t">
            <a:spAutoFit/>
          </a:bodyPr>
          <a:lstStyle/>
          <a:p>
            <a:pPr>
              <a:lnSpc>
                <a:spcPts val="4799"/>
              </a:lnSpc>
            </a:pPr>
            <a:r>
              <a:rPr lang="ko-KR" altLang="en-US"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회원관리</a:t>
            </a:r>
            <a:endPar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468238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a:extLst>
            <a:ext uri="{FF2B5EF4-FFF2-40B4-BE49-F238E27FC236}">
              <a16:creationId xmlns:a16="http://schemas.microsoft.com/office/drawing/2014/main" id="{4D3F21A1-9193-262A-F841-9A26978E32E7}"/>
            </a:ext>
          </a:extLst>
        </p:cNvPr>
        <p:cNvGrpSpPr/>
        <p:nvPr/>
      </p:nvGrpSpPr>
      <p:grpSpPr>
        <a:xfrm>
          <a:off x="0" y="0"/>
          <a:ext cx="0" cy="0"/>
          <a:chOff x="0" y="0"/>
          <a:chExt cx="0" cy="0"/>
        </a:xfrm>
      </p:grpSpPr>
      <p:grpSp>
        <p:nvGrpSpPr>
          <p:cNvPr id="31" name="Group 2">
            <a:extLst>
              <a:ext uri="{FF2B5EF4-FFF2-40B4-BE49-F238E27FC236}">
                <a16:creationId xmlns:a16="http://schemas.microsoft.com/office/drawing/2014/main" id="{7A242C97-6B0B-BEC0-D6F2-A60A0058D06E}"/>
              </a:ext>
            </a:extLst>
          </p:cNvPr>
          <p:cNvGrpSpPr/>
          <p:nvPr/>
        </p:nvGrpSpPr>
        <p:grpSpPr>
          <a:xfrm>
            <a:off x="648888" y="468061"/>
            <a:ext cx="16990224" cy="9265301"/>
            <a:chOff x="0" y="-241102"/>
            <a:chExt cx="22653632" cy="12353734"/>
          </a:xfrm>
        </p:grpSpPr>
        <p:grpSp>
          <p:nvGrpSpPr>
            <p:cNvPr id="32" name="Group 3">
              <a:extLst>
                <a:ext uri="{FF2B5EF4-FFF2-40B4-BE49-F238E27FC236}">
                  <a16:creationId xmlns:a16="http://schemas.microsoft.com/office/drawing/2014/main" id="{E2C11BCC-15B9-8825-5EF6-E4A4BF54E8F5}"/>
                </a:ext>
              </a:extLst>
            </p:cNvPr>
            <p:cNvGrpSpPr/>
            <p:nvPr/>
          </p:nvGrpSpPr>
          <p:grpSpPr>
            <a:xfrm>
              <a:off x="0" y="-114102"/>
              <a:ext cx="22653632" cy="12226734"/>
              <a:chOff x="0" y="-47625"/>
              <a:chExt cx="4474792" cy="2415157"/>
            </a:xfrm>
          </p:grpSpPr>
          <p:sp>
            <p:nvSpPr>
              <p:cNvPr id="36" name="Freeform 4">
                <a:extLst>
                  <a:ext uri="{FF2B5EF4-FFF2-40B4-BE49-F238E27FC236}">
                    <a16:creationId xmlns:a16="http://schemas.microsoft.com/office/drawing/2014/main" id="{3340EBD1-6027-7C2C-5F3D-CF411DD7BC2A}"/>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37" name="TextBox 5">
                <a:extLst>
                  <a:ext uri="{FF2B5EF4-FFF2-40B4-BE49-F238E27FC236}">
                    <a16:creationId xmlns:a16="http://schemas.microsoft.com/office/drawing/2014/main" id="{71E6CB26-3CA4-BB39-C6D8-930146744C89}"/>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3" name="Group 6">
              <a:extLst>
                <a:ext uri="{FF2B5EF4-FFF2-40B4-BE49-F238E27FC236}">
                  <a16:creationId xmlns:a16="http://schemas.microsoft.com/office/drawing/2014/main" id="{CDF192C9-8137-9541-4107-AF8C9BFAFC7F}"/>
                </a:ext>
              </a:extLst>
            </p:cNvPr>
            <p:cNvGrpSpPr/>
            <p:nvPr/>
          </p:nvGrpSpPr>
          <p:grpSpPr>
            <a:xfrm>
              <a:off x="0" y="-241102"/>
              <a:ext cx="22653632" cy="12226734"/>
              <a:chOff x="0" y="-47625"/>
              <a:chExt cx="4474792" cy="2415157"/>
            </a:xfrm>
          </p:grpSpPr>
          <p:sp>
            <p:nvSpPr>
              <p:cNvPr id="34" name="Freeform 7">
                <a:extLst>
                  <a:ext uri="{FF2B5EF4-FFF2-40B4-BE49-F238E27FC236}">
                    <a16:creationId xmlns:a16="http://schemas.microsoft.com/office/drawing/2014/main" id="{CE317090-1C7F-4BA3-483D-EAA7F0E092A3}"/>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35" name="TextBox 8">
                <a:extLst>
                  <a:ext uri="{FF2B5EF4-FFF2-40B4-BE49-F238E27FC236}">
                    <a16:creationId xmlns:a16="http://schemas.microsoft.com/office/drawing/2014/main" id="{EF632872-CF65-8C7A-517A-03C7C0CC3E9C}"/>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38" name="Group 9">
            <a:extLst>
              <a:ext uri="{FF2B5EF4-FFF2-40B4-BE49-F238E27FC236}">
                <a16:creationId xmlns:a16="http://schemas.microsoft.com/office/drawing/2014/main" id="{779DD20C-E2B9-3C43-CD44-D2C6F46455E7}"/>
              </a:ext>
            </a:extLst>
          </p:cNvPr>
          <p:cNvGrpSpPr/>
          <p:nvPr/>
        </p:nvGrpSpPr>
        <p:grpSpPr>
          <a:xfrm>
            <a:off x="648888" y="468062"/>
            <a:ext cx="16990224" cy="1737021"/>
            <a:chOff x="0" y="-47625"/>
            <a:chExt cx="4474792" cy="457487"/>
          </a:xfrm>
        </p:grpSpPr>
        <p:sp>
          <p:nvSpPr>
            <p:cNvPr id="39" name="Freeform 10">
              <a:extLst>
                <a:ext uri="{FF2B5EF4-FFF2-40B4-BE49-F238E27FC236}">
                  <a16:creationId xmlns:a16="http://schemas.microsoft.com/office/drawing/2014/main" id="{534BE953-C8BB-C8AF-E75D-672308A56DBF}"/>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40" name="TextBox 11">
              <a:extLst>
                <a:ext uri="{FF2B5EF4-FFF2-40B4-BE49-F238E27FC236}">
                  <a16:creationId xmlns:a16="http://schemas.microsoft.com/office/drawing/2014/main" id="{1360EA0A-399F-654E-46DB-D3475F80825C}"/>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18" name="TextBox 15">
            <a:extLst>
              <a:ext uri="{FF2B5EF4-FFF2-40B4-BE49-F238E27FC236}">
                <a16:creationId xmlns:a16="http://schemas.microsoft.com/office/drawing/2014/main" id="{4E67E477-1B10-4469-B4ED-914B6F2166FE}"/>
              </a:ext>
            </a:extLst>
          </p:cNvPr>
          <p:cNvSpPr txBox="1"/>
          <p:nvPr/>
        </p:nvSpPr>
        <p:spPr>
          <a:xfrm>
            <a:off x="1338497" y="923925"/>
            <a:ext cx="5097279" cy="949776"/>
          </a:xfrm>
          <a:prstGeom prst="rect">
            <a:avLst/>
          </a:prstGeom>
        </p:spPr>
        <p:txBody>
          <a:bodyPr lIns="0" tIns="0" rIns="0" bIns="0" rtlCol="0" anchor="t">
            <a:spAutoFit/>
          </a:bodyPr>
          <a:lstStyle/>
          <a:p>
            <a:pPr algn="l">
              <a:lnSpc>
                <a:spcPts val="7762"/>
              </a:lnSpc>
            </a:pPr>
            <a:r>
              <a:rPr 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개요</a:t>
            </a:r>
          </a:p>
        </p:txBody>
      </p:sp>
      <p:sp>
        <p:nvSpPr>
          <p:cNvPr id="19" name="TextBox 16">
            <a:extLst>
              <a:ext uri="{FF2B5EF4-FFF2-40B4-BE49-F238E27FC236}">
                <a16:creationId xmlns:a16="http://schemas.microsoft.com/office/drawing/2014/main" id="{F5FD0FCD-3046-8012-B8C6-C7AAF85E5EFB}"/>
              </a:ext>
            </a:extLst>
          </p:cNvPr>
          <p:cNvSpPr txBox="1"/>
          <p:nvPr/>
        </p:nvSpPr>
        <p:spPr>
          <a:xfrm>
            <a:off x="5356982"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요구사항 정의서</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pic>
        <p:nvPicPr>
          <p:cNvPr id="13" name="그림 12">
            <a:extLst>
              <a:ext uri="{FF2B5EF4-FFF2-40B4-BE49-F238E27FC236}">
                <a16:creationId xmlns:a16="http://schemas.microsoft.com/office/drawing/2014/main" id="{C0B63CD6-7BD2-A199-D1F2-B7A62557E0D7}"/>
              </a:ext>
            </a:extLst>
          </p:cNvPr>
          <p:cNvPicPr>
            <a:picLocks noChangeAspect="1"/>
          </p:cNvPicPr>
          <p:nvPr/>
        </p:nvPicPr>
        <p:blipFill>
          <a:blip r:embed="rId3"/>
          <a:stretch>
            <a:fillRect/>
          </a:stretch>
        </p:blipFill>
        <p:spPr>
          <a:xfrm>
            <a:off x="1020744" y="3162300"/>
            <a:ext cx="7772400" cy="3050566"/>
          </a:xfrm>
          <a:prstGeom prst="rect">
            <a:avLst/>
          </a:prstGeom>
          <a:ln>
            <a:noFill/>
          </a:ln>
          <a:effectLst>
            <a:outerShdw blurRad="190500" algn="tl" rotWithShape="0">
              <a:srgbClr val="000000">
                <a:alpha val="70000"/>
              </a:srgbClr>
            </a:outerShdw>
          </a:effectLst>
        </p:spPr>
      </p:pic>
      <p:pic>
        <p:nvPicPr>
          <p:cNvPr id="16" name="그림 15">
            <a:extLst>
              <a:ext uri="{FF2B5EF4-FFF2-40B4-BE49-F238E27FC236}">
                <a16:creationId xmlns:a16="http://schemas.microsoft.com/office/drawing/2014/main" id="{B189FCC6-A3B8-7CCC-060A-07225FA7DA83}"/>
              </a:ext>
            </a:extLst>
          </p:cNvPr>
          <p:cNvPicPr>
            <a:picLocks noChangeAspect="1"/>
          </p:cNvPicPr>
          <p:nvPr/>
        </p:nvPicPr>
        <p:blipFill>
          <a:blip r:embed="rId4"/>
          <a:stretch>
            <a:fillRect/>
          </a:stretch>
        </p:blipFill>
        <p:spPr>
          <a:xfrm>
            <a:off x="9272184" y="3162300"/>
            <a:ext cx="7772400" cy="3568331"/>
          </a:xfrm>
          <a:prstGeom prst="rect">
            <a:avLst/>
          </a:prstGeom>
          <a:ln>
            <a:noFill/>
          </a:ln>
          <a:effectLst>
            <a:outerShdw blurRad="190500" algn="tl" rotWithShape="0">
              <a:srgbClr val="000000">
                <a:alpha val="70000"/>
              </a:srgbClr>
            </a:outerShdw>
          </a:effectLst>
        </p:spPr>
      </p:pic>
      <p:sp>
        <p:nvSpPr>
          <p:cNvPr id="20" name="TextBox 18">
            <a:extLst>
              <a:ext uri="{FF2B5EF4-FFF2-40B4-BE49-F238E27FC236}">
                <a16:creationId xmlns:a16="http://schemas.microsoft.com/office/drawing/2014/main" id="{CD7CFAAF-4055-337B-094C-381AF33A6D1A}"/>
              </a:ext>
            </a:extLst>
          </p:cNvPr>
          <p:cNvSpPr txBox="1"/>
          <p:nvPr/>
        </p:nvSpPr>
        <p:spPr>
          <a:xfrm>
            <a:off x="9272184" y="2524856"/>
            <a:ext cx="1752600" cy="561244"/>
          </a:xfrm>
          <a:prstGeom prst="rect">
            <a:avLst/>
          </a:prstGeom>
        </p:spPr>
        <p:txBody>
          <a:bodyPr wrap="square" lIns="0" tIns="0" rIns="0" bIns="0" rtlCol="0" anchor="t">
            <a:spAutoFit/>
          </a:bodyPr>
          <a:lstStyle/>
          <a:p>
            <a:pPr>
              <a:lnSpc>
                <a:spcPts val="4799"/>
              </a:lnSpc>
            </a:pPr>
            <a:r>
              <a:rPr lang="ko-KR" altLang="en-US"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충전소등록</a:t>
            </a:r>
            <a:endPar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
        <p:nvSpPr>
          <p:cNvPr id="22" name="TextBox 18">
            <a:extLst>
              <a:ext uri="{FF2B5EF4-FFF2-40B4-BE49-F238E27FC236}">
                <a16:creationId xmlns:a16="http://schemas.microsoft.com/office/drawing/2014/main" id="{DD55AF2A-2EAF-FF6B-878F-033E34B29FB6}"/>
              </a:ext>
            </a:extLst>
          </p:cNvPr>
          <p:cNvSpPr txBox="1"/>
          <p:nvPr/>
        </p:nvSpPr>
        <p:spPr>
          <a:xfrm>
            <a:off x="991977" y="2524856"/>
            <a:ext cx="1752600" cy="561244"/>
          </a:xfrm>
          <a:prstGeom prst="rect">
            <a:avLst/>
          </a:prstGeom>
        </p:spPr>
        <p:txBody>
          <a:bodyPr wrap="square" lIns="0" tIns="0" rIns="0" bIns="0" rtlCol="0" anchor="t">
            <a:spAutoFit/>
          </a:bodyPr>
          <a:lstStyle/>
          <a:p>
            <a:pPr>
              <a:lnSpc>
                <a:spcPts val="4799"/>
              </a:lnSpc>
            </a:pPr>
            <a:r>
              <a:rPr lang="ko-KR" altLang="en-US"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rPr>
              <a:t>충전소관리</a:t>
            </a:r>
            <a:endParaRPr lang="en-US" altLang="ko-KR" sz="2800" spc="-203"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210 국민체조"/>
            </a:endParaRPr>
          </a:p>
        </p:txBody>
      </p:sp>
    </p:spTree>
    <p:extLst>
      <p:ext uri="{BB962C8B-B14F-4D97-AF65-F5344CB8AC3E}">
        <p14:creationId xmlns:p14="http://schemas.microsoft.com/office/powerpoint/2010/main" val="295294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47DA1-D310-3D54-F09B-3760499D628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6B4CE2D-7A7E-D398-5E10-02CC6170867D}"/>
              </a:ext>
            </a:extLst>
          </p:cNvPr>
          <p:cNvGrpSpPr/>
          <p:nvPr/>
        </p:nvGrpSpPr>
        <p:grpSpPr>
          <a:xfrm>
            <a:off x="648888" y="468061"/>
            <a:ext cx="16990224" cy="9265301"/>
            <a:chOff x="0" y="-241102"/>
            <a:chExt cx="22653632" cy="12353734"/>
          </a:xfrm>
        </p:grpSpPr>
        <p:grpSp>
          <p:nvGrpSpPr>
            <p:cNvPr id="3" name="Group 3">
              <a:extLst>
                <a:ext uri="{FF2B5EF4-FFF2-40B4-BE49-F238E27FC236}">
                  <a16:creationId xmlns:a16="http://schemas.microsoft.com/office/drawing/2014/main" id="{47D01FA2-309A-FFF8-099D-BEB047612730}"/>
                </a:ext>
              </a:extLst>
            </p:cNvPr>
            <p:cNvGrpSpPr/>
            <p:nvPr/>
          </p:nvGrpSpPr>
          <p:grpSpPr>
            <a:xfrm>
              <a:off x="0" y="127000"/>
              <a:ext cx="22653632" cy="11985632"/>
              <a:chOff x="0" y="0"/>
              <a:chExt cx="4474792" cy="2367532"/>
            </a:xfrm>
          </p:grpSpPr>
          <p:sp>
            <p:nvSpPr>
              <p:cNvPr id="4" name="Freeform 4">
                <a:extLst>
                  <a:ext uri="{FF2B5EF4-FFF2-40B4-BE49-F238E27FC236}">
                    <a16:creationId xmlns:a16="http://schemas.microsoft.com/office/drawing/2014/main" id="{36FFABF6-B288-D281-766D-0D41E497EC3F}"/>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5" name="TextBox 5">
                <a:extLst>
                  <a:ext uri="{FF2B5EF4-FFF2-40B4-BE49-F238E27FC236}">
                    <a16:creationId xmlns:a16="http://schemas.microsoft.com/office/drawing/2014/main" id="{6D77093E-9AB3-6CA1-C8D7-821A646D891F}"/>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E128836F-BDE9-C48D-BCD0-CCD5B68AE229}"/>
                </a:ext>
              </a:extLst>
            </p:cNvPr>
            <p:cNvGrpSpPr/>
            <p:nvPr/>
          </p:nvGrpSpPr>
          <p:grpSpPr>
            <a:xfrm>
              <a:off x="0" y="-241102"/>
              <a:ext cx="22653632" cy="12226734"/>
              <a:chOff x="0" y="-47625"/>
              <a:chExt cx="4474792" cy="2415157"/>
            </a:xfrm>
          </p:grpSpPr>
          <p:sp>
            <p:nvSpPr>
              <p:cNvPr id="7" name="Freeform 7">
                <a:extLst>
                  <a:ext uri="{FF2B5EF4-FFF2-40B4-BE49-F238E27FC236}">
                    <a16:creationId xmlns:a16="http://schemas.microsoft.com/office/drawing/2014/main" id="{EC944B97-1D2C-B751-349F-3D24FA89D041}"/>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8" name="TextBox 8">
                <a:extLst>
                  <a:ext uri="{FF2B5EF4-FFF2-40B4-BE49-F238E27FC236}">
                    <a16:creationId xmlns:a16="http://schemas.microsoft.com/office/drawing/2014/main" id="{2063772E-CA13-EBB2-8F42-C990C3F65FFA}"/>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9" name="Group 9">
            <a:extLst>
              <a:ext uri="{FF2B5EF4-FFF2-40B4-BE49-F238E27FC236}">
                <a16:creationId xmlns:a16="http://schemas.microsoft.com/office/drawing/2014/main" id="{E51110C3-5A7C-0580-3D1C-53E0ACF001CC}"/>
              </a:ext>
            </a:extLst>
          </p:cNvPr>
          <p:cNvGrpSpPr/>
          <p:nvPr/>
        </p:nvGrpSpPr>
        <p:grpSpPr>
          <a:xfrm>
            <a:off x="648888" y="648888"/>
            <a:ext cx="16990224" cy="1556195"/>
            <a:chOff x="0" y="0"/>
            <a:chExt cx="4474792" cy="409862"/>
          </a:xfrm>
        </p:grpSpPr>
        <p:sp>
          <p:nvSpPr>
            <p:cNvPr id="10" name="Freeform 10">
              <a:extLst>
                <a:ext uri="{FF2B5EF4-FFF2-40B4-BE49-F238E27FC236}">
                  <a16:creationId xmlns:a16="http://schemas.microsoft.com/office/drawing/2014/main" id="{EF77635F-E2B9-3A12-FF40-856C6968AEE2}"/>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11" name="TextBox 11">
              <a:extLst>
                <a:ext uri="{FF2B5EF4-FFF2-40B4-BE49-F238E27FC236}">
                  <a16:creationId xmlns:a16="http://schemas.microsoft.com/office/drawing/2014/main" id="{9D67A8D7-075E-8839-7475-1AE3EFA3621E}"/>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12" name="TextBox 15">
            <a:extLst>
              <a:ext uri="{FF2B5EF4-FFF2-40B4-BE49-F238E27FC236}">
                <a16:creationId xmlns:a16="http://schemas.microsoft.com/office/drawing/2014/main" id="{C649AE15-BD16-D7D1-FC79-1721A8728ED1}"/>
              </a:ext>
            </a:extLst>
          </p:cNvPr>
          <p:cNvSpPr txBox="1"/>
          <p:nvPr/>
        </p:nvSpPr>
        <p:spPr>
          <a:xfrm>
            <a:off x="1338497" y="923925"/>
            <a:ext cx="5097279" cy="949776"/>
          </a:xfrm>
          <a:prstGeom prst="rect">
            <a:avLst/>
          </a:prstGeom>
        </p:spPr>
        <p:txBody>
          <a:bodyPr lIns="0" tIns="0" rIns="0" bIns="0" rtlCol="0" anchor="t">
            <a:spAutoFit/>
          </a:bodyPr>
          <a:lstStyle/>
          <a:p>
            <a:pPr algn="l">
              <a:lnSpc>
                <a:spcPts val="7762"/>
              </a:lnSpc>
            </a:pPr>
            <a:r>
              <a:rPr 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개요</a:t>
            </a:r>
          </a:p>
        </p:txBody>
      </p:sp>
      <p:sp>
        <p:nvSpPr>
          <p:cNvPr id="15" name="TextBox 16">
            <a:extLst>
              <a:ext uri="{FF2B5EF4-FFF2-40B4-BE49-F238E27FC236}">
                <a16:creationId xmlns:a16="http://schemas.microsoft.com/office/drawing/2014/main" id="{0642167D-139C-A50B-B1C3-B7B755D42964}"/>
              </a:ext>
            </a:extLst>
          </p:cNvPr>
          <p:cNvSpPr txBox="1"/>
          <p:nvPr/>
        </p:nvSpPr>
        <p:spPr>
          <a:xfrm>
            <a:off x="5356982"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테이블 정의서</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pic>
        <p:nvPicPr>
          <p:cNvPr id="29" name="그림 28">
            <a:extLst>
              <a:ext uri="{FF2B5EF4-FFF2-40B4-BE49-F238E27FC236}">
                <a16:creationId xmlns:a16="http://schemas.microsoft.com/office/drawing/2014/main" id="{0EE4167F-A98E-F6BD-8D0B-1F65131E1CDC}"/>
              </a:ext>
            </a:extLst>
          </p:cNvPr>
          <p:cNvPicPr>
            <a:picLocks noChangeAspect="1"/>
          </p:cNvPicPr>
          <p:nvPr/>
        </p:nvPicPr>
        <p:blipFill>
          <a:blip r:embed="rId3"/>
          <a:stretch>
            <a:fillRect/>
          </a:stretch>
        </p:blipFill>
        <p:spPr>
          <a:xfrm>
            <a:off x="2666996" y="4839689"/>
            <a:ext cx="13182600" cy="1387641"/>
          </a:xfrm>
          <a:prstGeom prst="rect">
            <a:avLst/>
          </a:prstGeom>
          <a:ln>
            <a:noFill/>
          </a:ln>
          <a:effectLst>
            <a:outerShdw blurRad="190500" algn="tl" rotWithShape="0">
              <a:srgbClr val="000000">
                <a:alpha val="70000"/>
              </a:srgbClr>
            </a:outerShdw>
          </a:effectLst>
        </p:spPr>
      </p:pic>
      <p:pic>
        <p:nvPicPr>
          <p:cNvPr id="30" name="그림 29">
            <a:extLst>
              <a:ext uri="{FF2B5EF4-FFF2-40B4-BE49-F238E27FC236}">
                <a16:creationId xmlns:a16="http://schemas.microsoft.com/office/drawing/2014/main" id="{1100B6E4-592E-15B8-7313-11321619E9A5}"/>
              </a:ext>
            </a:extLst>
          </p:cNvPr>
          <p:cNvPicPr>
            <a:picLocks noChangeAspect="1"/>
          </p:cNvPicPr>
          <p:nvPr/>
        </p:nvPicPr>
        <p:blipFill>
          <a:blip r:embed="rId4"/>
          <a:stretch>
            <a:fillRect/>
          </a:stretch>
        </p:blipFill>
        <p:spPr>
          <a:xfrm>
            <a:off x="2669626" y="6516089"/>
            <a:ext cx="13182598" cy="2097981"/>
          </a:xfrm>
          <a:prstGeom prst="rect">
            <a:avLst/>
          </a:prstGeom>
          <a:ln>
            <a:noFill/>
          </a:ln>
          <a:effectLst>
            <a:outerShdw blurRad="190500" algn="tl" rotWithShape="0">
              <a:srgbClr val="000000">
                <a:alpha val="70000"/>
              </a:srgbClr>
            </a:outerShdw>
          </a:effectLst>
        </p:spPr>
      </p:pic>
      <p:pic>
        <p:nvPicPr>
          <p:cNvPr id="31" name="그림 30">
            <a:extLst>
              <a:ext uri="{FF2B5EF4-FFF2-40B4-BE49-F238E27FC236}">
                <a16:creationId xmlns:a16="http://schemas.microsoft.com/office/drawing/2014/main" id="{8B0C09D5-122B-226B-959F-A9628233CFE6}"/>
              </a:ext>
            </a:extLst>
          </p:cNvPr>
          <p:cNvPicPr>
            <a:picLocks noChangeAspect="1"/>
          </p:cNvPicPr>
          <p:nvPr/>
        </p:nvPicPr>
        <p:blipFill>
          <a:blip r:embed="rId5"/>
          <a:stretch>
            <a:fillRect/>
          </a:stretch>
        </p:blipFill>
        <p:spPr>
          <a:xfrm>
            <a:off x="2669624" y="2476500"/>
            <a:ext cx="13179972" cy="20810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297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a:extLst>
            <a:ext uri="{FF2B5EF4-FFF2-40B4-BE49-F238E27FC236}">
              <a16:creationId xmlns:a16="http://schemas.microsoft.com/office/drawing/2014/main" id="{2556978F-BC82-63CE-BA2E-A9AA2D60FB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8A76BE6-768C-E9C7-37ED-77CBF516BB0E}"/>
              </a:ext>
            </a:extLst>
          </p:cNvPr>
          <p:cNvGrpSpPr/>
          <p:nvPr/>
        </p:nvGrpSpPr>
        <p:grpSpPr>
          <a:xfrm>
            <a:off x="648888" y="468061"/>
            <a:ext cx="16990224" cy="9265301"/>
            <a:chOff x="0" y="-241102"/>
            <a:chExt cx="22653632" cy="12353734"/>
          </a:xfrm>
        </p:grpSpPr>
        <p:grpSp>
          <p:nvGrpSpPr>
            <p:cNvPr id="3" name="Group 3">
              <a:extLst>
                <a:ext uri="{FF2B5EF4-FFF2-40B4-BE49-F238E27FC236}">
                  <a16:creationId xmlns:a16="http://schemas.microsoft.com/office/drawing/2014/main" id="{31D945BB-4C83-1B5A-2652-F65AD1E6E6BC}"/>
                </a:ext>
              </a:extLst>
            </p:cNvPr>
            <p:cNvGrpSpPr/>
            <p:nvPr/>
          </p:nvGrpSpPr>
          <p:grpSpPr>
            <a:xfrm>
              <a:off x="0" y="127000"/>
              <a:ext cx="22653632" cy="11985632"/>
              <a:chOff x="0" y="0"/>
              <a:chExt cx="4474792" cy="2367532"/>
            </a:xfrm>
          </p:grpSpPr>
          <p:sp>
            <p:nvSpPr>
              <p:cNvPr id="4" name="Freeform 4">
                <a:extLst>
                  <a:ext uri="{FF2B5EF4-FFF2-40B4-BE49-F238E27FC236}">
                    <a16:creationId xmlns:a16="http://schemas.microsoft.com/office/drawing/2014/main" id="{3B7C526A-A00F-8CBE-21D9-35E89EC4E95F}"/>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C5C5C5"/>
              </a:solidFill>
              <a:ln cap="sq">
                <a:noFill/>
                <a:prstDash val="solid"/>
                <a:miter/>
              </a:ln>
            </p:spPr>
            <p:txBody>
              <a:bodyPr/>
              <a:lstStyle/>
              <a:p>
                <a:endParaRPr lang="ko-KR" altLang="en-US" dirty="0">
                  <a:ea typeface="Pretendard" panose="02000503000000020004" pitchFamily="50" charset="-127"/>
                </a:endParaRPr>
              </a:p>
            </p:txBody>
          </p:sp>
          <p:sp>
            <p:nvSpPr>
              <p:cNvPr id="5" name="TextBox 5">
                <a:extLst>
                  <a:ext uri="{FF2B5EF4-FFF2-40B4-BE49-F238E27FC236}">
                    <a16:creationId xmlns:a16="http://schemas.microsoft.com/office/drawing/2014/main" id="{93571534-339E-4363-2F3D-75A9FA351D9C}"/>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4BDD1DFA-A00B-FEDA-A330-D1F339034055}"/>
                </a:ext>
              </a:extLst>
            </p:cNvPr>
            <p:cNvGrpSpPr/>
            <p:nvPr/>
          </p:nvGrpSpPr>
          <p:grpSpPr>
            <a:xfrm>
              <a:off x="0" y="-241102"/>
              <a:ext cx="22653632" cy="12226734"/>
              <a:chOff x="0" y="-47625"/>
              <a:chExt cx="4474792" cy="2415157"/>
            </a:xfrm>
          </p:grpSpPr>
          <p:sp>
            <p:nvSpPr>
              <p:cNvPr id="7" name="Freeform 7">
                <a:extLst>
                  <a:ext uri="{FF2B5EF4-FFF2-40B4-BE49-F238E27FC236}">
                    <a16:creationId xmlns:a16="http://schemas.microsoft.com/office/drawing/2014/main" id="{66270045-BFA9-FDC0-D891-ACF2604907B0}"/>
                  </a:ext>
                </a:extLst>
              </p:cNvPr>
              <p:cNvSpPr/>
              <p:nvPr/>
            </p:nvSpPr>
            <p:spPr>
              <a:xfrm>
                <a:off x="0" y="0"/>
                <a:ext cx="4474792" cy="2367532"/>
              </a:xfrm>
              <a:custGeom>
                <a:avLst/>
                <a:gdLst/>
                <a:ahLst/>
                <a:cxnLst/>
                <a:rect l="l" t="t" r="r" b="b"/>
                <a:pathLst>
                  <a:path w="4474792" h="2367532">
                    <a:moveTo>
                      <a:pt x="0" y="0"/>
                    </a:moveTo>
                    <a:lnTo>
                      <a:pt x="4474792" y="0"/>
                    </a:lnTo>
                    <a:lnTo>
                      <a:pt x="4474792" y="2367532"/>
                    </a:lnTo>
                    <a:lnTo>
                      <a:pt x="0" y="2367532"/>
                    </a:lnTo>
                    <a:close/>
                  </a:path>
                </a:pathLst>
              </a:custGeom>
              <a:solidFill>
                <a:srgbClr val="FAFAFA"/>
              </a:solidFill>
              <a:ln cap="sq">
                <a:noFill/>
                <a:prstDash val="solid"/>
                <a:miter/>
              </a:ln>
            </p:spPr>
            <p:txBody>
              <a:bodyPr/>
              <a:lstStyle/>
              <a:p>
                <a:endParaRPr lang="ko-KR" altLang="en-US" dirty="0">
                  <a:ea typeface="Pretendard" panose="02000503000000020004" pitchFamily="50" charset="-127"/>
                </a:endParaRPr>
              </a:p>
            </p:txBody>
          </p:sp>
          <p:sp>
            <p:nvSpPr>
              <p:cNvPr id="8" name="TextBox 8">
                <a:extLst>
                  <a:ext uri="{FF2B5EF4-FFF2-40B4-BE49-F238E27FC236}">
                    <a16:creationId xmlns:a16="http://schemas.microsoft.com/office/drawing/2014/main" id="{44F49908-3CC4-5038-6F64-0C8AFC87BB2A}"/>
                  </a:ext>
                </a:extLst>
              </p:cNvPr>
              <p:cNvSpPr txBox="1"/>
              <p:nvPr/>
            </p:nvSpPr>
            <p:spPr>
              <a:xfrm>
                <a:off x="0" y="-47625"/>
                <a:ext cx="4474792" cy="2415157"/>
              </a:xfrm>
              <a:prstGeom prst="rect">
                <a:avLst/>
              </a:prstGeom>
            </p:spPr>
            <p:txBody>
              <a:bodyPr lIns="50800" tIns="50800" rIns="50800" bIns="50800" rtlCol="0" anchor="ctr"/>
              <a:lstStyle/>
              <a:p>
                <a:pPr algn="ctr">
                  <a:lnSpc>
                    <a:spcPts val="2659"/>
                  </a:lnSpc>
                  <a:spcBef>
                    <a:spcPct val="0"/>
                  </a:spcBef>
                </a:pPr>
                <a:endParaRPr dirty="0"/>
              </a:p>
            </p:txBody>
          </p:sp>
        </p:grpSp>
      </p:grpSp>
      <p:grpSp>
        <p:nvGrpSpPr>
          <p:cNvPr id="9" name="Group 9">
            <a:extLst>
              <a:ext uri="{FF2B5EF4-FFF2-40B4-BE49-F238E27FC236}">
                <a16:creationId xmlns:a16="http://schemas.microsoft.com/office/drawing/2014/main" id="{2FBFB693-6462-CD6C-3414-F8593CAD5E20}"/>
              </a:ext>
            </a:extLst>
          </p:cNvPr>
          <p:cNvGrpSpPr/>
          <p:nvPr/>
        </p:nvGrpSpPr>
        <p:grpSpPr>
          <a:xfrm>
            <a:off x="648888" y="648888"/>
            <a:ext cx="16990224" cy="1556195"/>
            <a:chOff x="0" y="0"/>
            <a:chExt cx="4474792" cy="409862"/>
          </a:xfrm>
        </p:grpSpPr>
        <p:sp>
          <p:nvSpPr>
            <p:cNvPr id="10" name="Freeform 10">
              <a:extLst>
                <a:ext uri="{FF2B5EF4-FFF2-40B4-BE49-F238E27FC236}">
                  <a16:creationId xmlns:a16="http://schemas.microsoft.com/office/drawing/2014/main" id="{723361D1-B5FA-D8CA-116C-77E4758E9514}"/>
                </a:ext>
              </a:extLst>
            </p:cNvPr>
            <p:cNvSpPr/>
            <p:nvPr/>
          </p:nvSpPr>
          <p:spPr>
            <a:xfrm>
              <a:off x="0" y="0"/>
              <a:ext cx="4474792" cy="409862"/>
            </a:xfrm>
            <a:custGeom>
              <a:avLst/>
              <a:gdLst/>
              <a:ahLst/>
              <a:cxnLst/>
              <a:rect l="l" t="t" r="r" b="b"/>
              <a:pathLst>
                <a:path w="4474792" h="409862">
                  <a:moveTo>
                    <a:pt x="0" y="0"/>
                  </a:moveTo>
                  <a:lnTo>
                    <a:pt x="4474792" y="0"/>
                  </a:lnTo>
                  <a:lnTo>
                    <a:pt x="4474792" y="409862"/>
                  </a:lnTo>
                  <a:lnTo>
                    <a:pt x="0" y="409862"/>
                  </a:lnTo>
                  <a:close/>
                </a:path>
              </a:pathLst>
            </a:custGeom>
            <a:solidFill>
              <a:srgbClr val="8D9C97"/>
            </a:solidFill>
            <a:ln cap="sq">
              <a:noFill/>
              <a:prstDash val="solid"/>
              <a:miter/>
            </a:ln>
          </p:spPr>
          <p:txBody>
            <a:bodyPr/>
            <a:lstStyle/>
            <a:p>
              <a:endParaRPr lang="ko-KR" altLang="en-US" dirty="0">
                <a:ea typeface="Pretendard" panose="02000503000000020004" pitchFamily="50" charset="-127"/>
              </a:endParaRPr>
            </a:p>
          </p:txBody>
        </p:sp>
        <p:sp>
          <p:nvSpPr>
            <p:cNvPr id="11" name="TextBox 11">
              <a:extLst>
                <a:ext uri="{FF2B5EF4-FFF2-40B4-BE49-F238E27FC236}">
                  <a16:creationId xmlns:a16="http://schemas.microsoft.com/office/drawing/2014/main" id="{12546AD4-DF77-C552-FB66-3710CF1B4864}"/>
                </a:ext>
              </a:extLst>
            </p:cNvPr>
            <p:cNvSpPr txBox="1"/>
            <p:nvPr/>
          </p:nvSpPr>
          <p:spPr>
            <a:xfrm>
              <a:off x="0" y="-47625"/>
              <a:ext cx="4474792" cy="457487"/>
            </a:xfrm>
            <a:prstGeom prst="rect">
              <a:avLst/>
            </a:prstGeom>
          </p:spPr>
          <p:txBody>
            <a:bodyPr lIns="50800" tIns="50800" rIns="50800" bIns="50800" rtlCol="0" anchor="ctr"/>
            <a:lstStyle/>
            <a:p>
              <a:pPr algn="ctr">
                <a:lnSpc>
                  <a:spcPts val="2659"/>
                </a:lnSpc>
                <a:spcBef>
                  <a:spcPct val="0"/>
                </a:spcBef>
              </a:pPr>
              <a:endParaRPr dirty="0"/>
            </a:p>
          </p:txBody>
        </p:sp>
      </p:grpSp>
      <p:sp>
        <p:nvSpPr>
          <p:cNvPr id="12" name="TextBox 15">
            <a:extLst>
              <a:ext uri="{FF2B5EF4-FFF2-40B4-BE49-F238E27FC236}">
                <a16:creationId xmlns:a16="http://schemas.microsoft.com/office/drawing/2014/main" id="{CDD0C018-6741-224B-0F99-D7451C08553A}"/>
              </a:ext>
            </a:extLst>
          </p:cNvPr>
          <p:cNvSpPr txBox="1"/>
          <p:nvPr/>
        </p:nvSpPr>
        <p:spPr>
          <a:xfrm>
            <a:off x="1338497" y="923925"/>
            <a:ext cx="5097279" cy="949776"/>
          </a:xfrm>
          <a:prstGeom prst="rect">
            <a:avLst/>
          </a:prstGeom>
        </p:spPr>
        <p:txBody>
          <a:bodyPr lIns="0" tIns="0" rIns="0" bIns="0" rtlCol="0" anchor="t">
            <a:spAutoFit/>
          </a:bodyPr>
          <a:lstStyle/>
          <a:p>
            <a:pPr algn="l">
              <a:lnSpc>
                <a:spcPts val="7762"/>
              </a:lnSpc>
            </a:pPr>
            <a:r>
              <a:rPr lang="en-US" sz="5544" spc="-282" dirty="0">
                <a:solidFill>
                  <a:srgbClr val="FFFFFF"/>
                </a:solidFill>
                <a:latin typeface="Pretendard" panose="02000503000000020004" pitchFamily="50" charset="-127"/>
                <a:ea typeface="Pretendard" panose="02000503000000020004" pitchFamily="50" charset="-127"/>
                <a:cs typeface="Pretendard" panose="02000503000000020004" pitchFamily="50" charset="-127"/>
                <a:sym typeface="210 국민체조"/>
              </a:rPr>
              <a:t>프로젝트 개요</a:t>
            </a:r>
          </a:p>
        </p:txBody>
      </p:sp>
      <p:sp>
        <p:nvSpPr>
          <p:cNvPr id="15" name="TextBox 16">
            <a:extLst>
              <a:ext uri="{FF2B5EF4-FFF2-40B4-BE49-F238E27FC236}">
                <a16:creationId xmlns:a16="http://schemas.microsoft.com/office/drawing/2014/main" id="{52B41D6C-C9FA-F618-71AD-CCE14A35799B}"/>
              </a:ext>
            </a:extLst>
          </p:cNvPr>
          <p:cNvSpPr txBox="1"/>
          <p:nvPr/>
        </p:nvSpPr>
        <p:spPr>
          <a:xfrm>
            <a:off x="5356982" y="1508609"/>
            <a:ext cx="4543751" cy="243721"/>
          </a:xfrm>
          <a:prstGeom prst="rect">
            <a:avLst/>
          </a:prstGeom>
        </p:spPr>
        <p:txBody>
          <a:bodyPr lIns="0" tIns="0" rIns="0" bIns="0" rtlCol="0" anchor="t">
            <a:spAutoFit/>
          </a:bodyPr>
          <a:lstStyle/>
          <a:p>
            <a:pPr algn="l">
              <a:lnSpc>
                <a:spcPts val="1980"/>
              </a:lnSpc>
            </a:pPr>
            <a:r>
              <a:rPr lang="ko-KR" alt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rPr>
              <a:t>테이블 정의서</a:t>
            </a:r>
            <a:endParaRPr lang="en-US" sz="1650" spc="-100" dirty="0">
              <a:solidFill>
                <a:srgbClr val="FFFFFF">
                  <a:alpha val="53725"/>
                </a:srgbClr>
              </a:solidFill>
              <a:latin typeface="Pretendard" panose="02000503000000020004" pitchFamily="50" charset="-127"/>
              <a:ea typeface="Pretendard" panose="02000503000000020004" pitchFamily="50" charset="-127"/>
              <a:cs typeface="Pretendard" panose="02000503000000020004" pitchFamily="50" charset="-127"/>
              <a:sym typeface="Source Han Sans KR"/>
            </a:endParaRPr>
          </a:p>
        </p:txBody>
      </p:sp>
      <p:pic>
        <p:nvPicPr>
          <p:cNvPr id="24" name="그림 23">
            <a:extLst>
              <a:ext uri="{FF2B5EF4-FFF2-40B4-BE49-F238E27FC236}">
                <a16:creationId xmlns:a16="http://schemas.microsoft.com/office/drawing/2014/main" id="{7DCD52BE-6F84-13AC-CF11-21CBE35AE673}"/>
              </a:ext>
            </a:extLst>
          </p:cNvPr>
          <p:cNvPicPr>
            <a:picLocks noChangeAspect="1"/>
          </p:cNvPicPr>
          <p:nvPr/>
        </p:nvPicPr>
        <p:blipFill>
          <a:blip r:embed="rId3"/>
          <a:stretch>
            <a:fillRect/>
          </a:stretch>
        </p:blipFill>
        <p:spPr>
          <a:xfrm>
            <a:off x="2667000" y="2476500"/>
            <a:ext cx="13182596" cy="1552836"/>
          </a:xfrm>
          <a:prstGeom prst="rect">
            <a:avLst/>
          </a:prstGeom>
          <a:ln>
            <a:noFill/>
          </a:ln>
          <a:effectLst>
            <a:outerShdw blurRad="190500" algn="tl" rotWithShape="0">
              <a:srgbClr val="000000">
                <a:alpha val="70000"/>
              </a:srgbClr>
            </a:outerShdw>
          </a:effectLst>
        </p:spPr>
      </p:pic>
      <p:pic>
        <p:nvPicPr>
          <p:cNvPr id="25" name="그림 24">
            <a:extLst>
              <a:ext uri="{FF2B5EF4-FFF2-40B4-BE49-F238E27FC236}">
                <a16:creationId xmlns:a16="http://schemas.microsoft.com/office/drawing/2014/main" id="{13486D34-E91F-8E29-4068-EFB57DDB8506}"/>
              </a:ext>
            </a:extLst>
          </p:cNvPr>
          <p:cNvPicPr>
            <a:picLocks noChangeAspect="1"/>
          </p:cNvPicPr>
          <p:nvPr/>
        </p:nvPicPr>
        <p:blipFill>
          <a:blip r:embed="rId4"/>
          <a:stretch>
            <a:fillRect/>
          </a:stretch>
        </p:blipFill>
        <p:spPr>
          <a:xfrm>
            <a:off x="2667000" y="4128973"/>
            <a:ext cx="13182600" cy="2081463"/>
          </a:xfrm>
          <a:prstGeom prst="rect">
            <a:avLst/>
          </a:prstGeom>
          <a:ln>
            <a:noFill/>
          </a:ln>
          <a:effectLst>
            <a:outerShdw blurRad="190500" algn="tl" rotWithShape="0">
              <a:srgbClr val="000000">
                <a:alpha val="70000"/>
              </a:srgbClr>
            </a:outerShdw>
          </a:effectLst>
        </p:spPr>
      </p:pic>
      <p:pic>
        <p:nvPicPr>
          <p:cNvPr id="26" name="그림 25">
            <a:extLst>
              <a:ext uri="{FF2B5EF4-FFF2-40B4-BE49-F238E27FC236}">
                <a16:creationId xmlns:a16="http://schemas.microsoft.com/office/drawing/2014/main" id="{F86E602E-29B7-D212-362C-9EFF06E27880}"/>
              </a:ext>
            </a:extLst>
          </p:cNvPr>
          <p:cNvPicPr>
            <a:picLocks noChangeAspect="1"/>
          </p:cNvPicPr>
          <p:nvPr/>
        </p:nvPicPr>
        <p:blipFill>
          <a:blip r:embed="rId5"/>
          <a:stretch>
            <a:fillRect/>
          </a:stretch>
        </p:blipFill>
        <p:spPr>
          <a:xfrm>
            <a:off x="2666998" y="6310073"/>
            <a:ext cx="13182598" cy="1554785"/>
          </a:xfrm>
          <a:prstGeom prst="rect">
            <a:avLst/>
          </a:prstGeom>
          <a:ln>
            <a:noFill/>
          </a:ln>
          <a:effectLst>
            <a:outerShdw blurRad="190500" algn="tl" rotWithShape="0">
              <a:srgbClr val="000000">
                <a:alpha val="70000"/>
              </a:srgbClr>
            </a:outerShdw>
          </a:effectLst>
        </p:spPr>
      </p:pic>
      <p:pic>
        <p:nvPicPr>
          <p:cNvPr id="27" name="그림 26">
            <a:extLst>
              <a:ext uri="{FF2B5EF4-FFF2-40B4-BE49-F238E27FC236}">
                <a16:creationId xmlns:a16="http://schemas.microsoft.com/office/drawing/2014/main" id="{8B7922FF-280A-9021-54FC-8316A22DD70E}"/>
              </a:ext>
            </a:extLst>
          </p:cNvPr>
          <p:cNvPicPr>
            <a:picLocks noChangeAspect="1"/>
          </p:cNvPicPr>
          <p:nvPr/>
        </p:nvPicPr>
        <p:blipFill>
          <a:blip r:embed="rId6"/>
          <a:stretch>
            <a:fillRect/>
          </a:stretch>
        </p:blipFill>
        <p:spPr>
          <a:xfrm>
            <a:off x="2666998" y="7964496"/>
            <a:ext cx="13182599" cy="13893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3743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9094</TotalTime>
  <Words>2029</Words>
  <Application>Microsoft Macintosh PowerPoint</Application>
  <PresentationFormat>사용자 지정</PresentationFormat>
  <Paragraphs>364</Paragraphs>
  <Slides>34</Slides>
  <Notes>31</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34</vt:i4>
      </vt:variant>
    </vt:vector>
  </HeadingPairs>
  <TitlesOfParts>
    <vt:vector size="39" baseType="lpstr">
      <vt:lpstr>Arial</vt:lpstr>
      <vt:lpstr>Calibri</vt:lpstr>
      <vt:lpstr>Pretendard</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녹색과 아이보리 깔끔한 팀 비즈니스 마케팅 프로젝트 발표 보고서 제안서 프레젠테이션</dc:title>
  <dc:creator>PC1_008</dc:creator>
  <cp:lastModifiedBy>임채일</cp:lastModifiedBy>
  <cp:revision>69</cp:revision>
  <dcterms:created xsi:type="dcterms:W3CDTF">2006-08-16T00:00:00Z</dcterms:created>
  <dcterms:modified xsi:type="dcterms:W3CDTF">2025-12-28T07:42:59Z</dcterms:modified>
  <dc:identifier>DAG6b3G0gMs</dc:identifier>
</cp:coreProperties>
</file>